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88" r:id="rId4"/>
    <p:sldMasterId id="2147483689" r:id="rId5"/>
    <p:sldMasterId id="2147483690" r:id="rId6"/>
  </p:sldMasterIdLst>
  <p:notesMasterIdLst>
    <p:notesMasterId r:id="rId17"/>
  </p:notesMasterIdLst>
  <p:sldIdLst>
    <p:sldId id="256" r:id="rId7"/>
    <p:sldId id="257" r:id="rId8"/>
    <p:sldId id="268" r:id="rId9"/>
    <p:sldId id="258" r:id="rId10"/>
    <p:sldId id="259" r:id="rId11"/>
    <p:sldId id="275" r:id="rId12"/>
    <p:sldId id="271" r:id="rId13"/>
    <p:sldId id="266" r:id="rId14"/>
    <p:sldId id="265" r:id="rId15"/>
    <p:sldId id="264" r:id="rId16"/>
  </p:sldIdLst>
  <p:sldSz cx="12192000" cy="6858000"/>
  <p:notesSz cx="6884988" cy="10018713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37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C4A89E0-BB86-43DD-B01D-2B08EEA53689}" v="1" dt="2026-06-11T11:02:06.9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83494" cy="502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02" tIns="46088" rIns="92202" bIns="46088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99901" y="0"/>
            <a:ext cx="2983494" cy="502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02" tIns="46088" rIns="92202" bIns="46088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36563" y="1252538"/>
            <a:ext cx="6011862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8499" y="4821506"/>
            <a:ext cx="5507990" cy="39448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02" tIns="46088" rIns="92202" bIns="46088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516040"/>
            <a:ext cx="2983494" cy="502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02" tIns="46088" rIns="92202" bIns="46088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99901" y="9516040"/>
            <a:ext cx="2983494" cy="502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02" tIns="46088" rIns="92202" bIns="46088" anchor="b" anchorCtr="0">
            <a:noAutofit/>
          </a:bodyPr>
          <a:lstStyle/>
          <a:p>
            <a:pPr algn="r"/>
            <a:fld id="{00000000-1234-1234-1234-123412341234}" type="slidenum">
              <a:rPr lang="en-GB" sz="12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‹#›</a:t>
            </a:fld>
            <a:endParaRPr lang="en-GB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:notes"/>
          <p:cNvSpPr txBox="1">
            <a:spLocks noGrp="1"/>
          </p:cNvSpPr>
          <p:nvPr>
            <p:ph type="body" idx="1"/>
          </p:nvPr>
        </p:nvSpPr>
        <p:spPr>
          <a:xfrm>
            <a:off x="688499" y="4821506"/>
            <a:ext cx="5507990" cy="3944869"/>
          </a:xfrm>
          <a:prstGeom prst="rect">
            <a:avLst/>
          </a:prstGeom>
        </p:spPr>
        <p:txBody>
          <a:bodyPr spcFirstLastPara="1" wrap="square" lIns="92202" tIns="46088" rIns="92202" bIns="4608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248" name="Google Shape;24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52538"/>
            <a:ext cx="6011862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2fae1fb1bf8_1_404:notes"/>
          <p:cNvSpPr txBox="1">
            <a:spLocks noGrp="1"/>
          </p:cNvSpPr>
          <p:nvPr>
            <p:ph type="body" idx="1"/>
          </p:nvPr>
        </p:nvSpPr>
        <p:spPr>
          <a:xfrm>
            <a:off x="688499" y="4821505"/>
            <a:ext cx="5507990" cy="3945033"/>
          </a:xfrm>
          <a:prstGeom prst="rect">
            <a:avLst/>
          </a:prstGeom>
        </p:spPr>
        <p:txBody>
          <a:bodyPr spcFirstLastPara="1" wrap="square" lIns="92202" tIns="46088" rIns="92202" bIns="4608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259" name="Google Shape;259;g2fae1fb1bf8_1_4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52538"/>
            <a:ext cx="6011862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33c386de499_0_3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33c386de499_0_3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308f1253b97_0_163:notes"/>
          <p:cNvSpPr txBox="1">
            <a:spLocks noGrp="1"/>
          </p:cNvSpPr>
          <p:nvPr>
            <p:ph type="body" idx="1"/>
          </p:nvPr>
        </p:nvSpPr>
        <p:spPr>
          <a:xfrm>
            <a:off x="688499" y="4821505"/>
            <a:ext cx="5507990" cy="3945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02" tIns="46088" rIns="92202" bIns="4608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268" name="Google Shape;268;g308f1253b97_0_1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52538"/>
            <a:ext cx="6011862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308f77266f0_0_94:notes"/>
          <p:cNvSpPr txBox="1">
            <a:spLocks noGrp="1"/>
          </p:cNvSpPr>
          <p:nvPr>
            <p:ph type="body" idx="1"/>
          </p:nvPr>
        </p:nvSpPr>
        <p:spPr>
          <a:xfrm>
            <a:off x="688499" y="4821505"/>
            <a:ext cx="5507990" cy="3945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202" tIns="46088" rIns="92202" bIns="4608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278" name="Google Shape;278;g308f77266f0_0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52538"/>
            <a:ext cx="6011862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6ee78c8e89_0_1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" name="Google Shape;104;g36ee78c8e89_0_10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5" name="Google Shape;105;g36ee78c8e89_0_10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308f1253b97_0_330:notes"/>
          <p:cNvSpPr txBox="1">
            <a:spLocks noGrp="1"/>
          </p:cNvSpPr>
          <p:nvPr>
            <p:ph type="body" idx="1"/>
          </p:nvPr>
        </p:nvSpPr>
        <p:spPr>
          <a:xfrm>
            <a:off x="688499" y="4821505"/>
            <a:ext cx="5507990" cy="3945033"/>
          </a:xfrm>
          <a:prstGeom prst="rect">
            <a:avLst/>
          </a:prstGeom>
        </p:spPr>
        <p:txBody>
          <a:bodyPr spcFirstLastPara="1" wrap="square" lIns="92202" tIns="46088" rIns="92202" bIns="4608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354" name="Google Shape;354;g308f1253b97_0_3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52538"/>
            <a:ext cx="6011862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 Long Title Circle Graphic" type="title">
  <p:cSld name="TITLE">
    <p:bg>
      <p:bgPr>
        <a:solidFill>
          <a:schemeClr val="lt1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2"/>
          <p:cNvPicPr preferRelativeResize="0"/>
          <p:nvPr/>
        </p:nvPicPr>
        <p:blipFill rotWithShape="1">
          <a:blip r:embed="rId2">
            <a:alphaModFix/>
          </a:blip>
          <a:srcRect r="700" b="1410"/>
          <a:stretch/>
        </p:blipFill>
        <p:spPr>
          <a:xfrm>
            <a:off x="10392442" y="5069132"/>
            <a:ext cx="1799558" cy="17761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2"/>
          <p:cNvSpPr txBox="1">
            <a:spLocks noGrp="1"/>
          </p:cNvSpPr>
          <p:nvPr>
            <p:ph type="ctrTitle"/>
          </p:nvPr>
        </p:nvSpPr>
        <p:spPr>
          <a:xfrm>
            <a:off x="532800" y="1930401"/>
            <a:ext cx="11131200" cy="1833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615F"/>
              </a:buClr>
              <a:buSzPts val="5400"/>
              <a:buFont typeface="Arial"/>
              <a:buNone/>
              <a:defRPr sz="5400" b="0">
                <a:solidFill>
                  <a:srgbClr val="28615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ubTitle" idx="1"/>
          </p:nvPr>
        </p:nvSpPr>
        <p:spPr>
          <a:xfrm>
            <a:off x="532800" y="3856038"/>
            <a:ext cx="11131200" cy="1414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SzPts val="3900"/>
              <a:buNone/>
              <a:defRPr sz="3000">
                <a:solidFill>
                  <a:srgbClr val="28615F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6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34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8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8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21" name="Google Shape;21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4468" y="291600"/>
            <a:ext cx="1322911" cy="11262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>
            <a:spLocks noGrp="1"/>
          </p:cNvSpPr>
          <p:nvPr>
            <p:ph type="title"/>
          </p:nvPr>
        </p:nvSpPr>
        <p:spPr>
          <a:xfrm>
            <a:off x="530578" y="195792"/>
            <a:ext cx="11130845" cy="810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615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body" idx="1"/>
          </p:nvPr>
        </p:nvSpPr>
        <p:spPr>
          <a:xfrm>
            <a:off x="530578" y="1653647"/>
            <a:ext cx="11130845" cy="45235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6240" algn="l">
              <a:lnSpc>
                <a:spcPct val="110000"/>
              </a:lnSpc>
              <a:spcBef>
                <a:spcPts val="1500"/>
              </a:spcBef>
              <a:spcAft>
                <a:spcPts val="0"/>
              </a:spcAft>
              <a:buSzPts val="2640"/>
              <a:buChar char="•"/>
              <a:defRPr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−"/>
              <a:defRPr/>
            </a:lvl2pPr>
            <a:lvl3pPr marL="1371600" lvl="2" indent="-36576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160"/>
              <a:buChar char="•"/>
              <a:defRPr/>
            </a:lvl3pPr>
            <a:lvl4pPr marL="1828800" lvl="3" indent="-350519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920"/>
              <a:buChar char="−"/>
              <a:defRPr/>
            </a:lvl4pPr>
            <a:lvl5pPr marL="2286000" lvl="4" indent="-35052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92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ftr" idx="11"/>
          </p:nvPr>
        </p:nvSpPr>
        <p:spPr>
          <a:xfrm>
            <a:off x="530577" y="6517958"/>
            <a:ext cx="10192456" cy="19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12"/>
          </p:nvPr>
        </p:nvSpPr>
        <p:spPr>
          <a:xfrm>
            <a:off x="10862733" y="6517958"/>
            <a:ext cx="798689" cy="19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ntent" type="twoObj">
  <p:cSld name="TWO_OBJECTS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530578" y="195792"/>
            <a:ext cx="11130845" cy="810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615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>
            <a:off x="530578" y="1652400"/>
            <a:ext cx="5489223" cy="45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7190" algn="l">
              <a:lnSpc>
                <a:spcPct val="110000"/>
              </a:lnSpc>
              <a:spcBef>
                <a:spcPts val="1500"/>
              </a:spcBef>
              <a:spcAft>
                <a:spcPts val="0"/>
              </a:spcAft>
              <a:buSzPts val="2340"/>
              <a:buChar char="•"/>
              <a:defRPr/>
            </a:lvl1pPr>
            <a:lvl2pPr marL="914400" lvl="1" indent="-37719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340"/>
              <a:buChar char="−"/>
              <a:defRPr/>
            </a:lvl2pPr>
            <a:lvl3pPr marL="1371600" lvl="2" indent="-37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340"/>
              <a:buChar char="•"/>
              <a:defRPr/>
            </a:lvl3pPr>
            <a:lvl4pPr marL="1828800" lvl="3" indent="-377189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340"/>
              <a:buChar char="−"/>
              <a:defRPr/>
            </a:lvl4pPr>
            <a:lvl5pPr marL="2286000" lvl="4" indent="-377189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34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body" idx="2"/>
          </p:nvPr>
        </p:nvSpPr>
        <p:spPr>
          <a:xfrm>
            <a:off x="6172200" y="1652400"/>
            <a:ext cx="5489221" cy="45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7190" algn="l">
              <a:lnSpc>
                <a:spcPct val="110000"/>
              </a:lnSpc>
              <a:spcBef>
                <a:spcPts val="1500"/>
              </a:spcBef>
              <a:spcAft>
                <a:spcPts val="0"/>
              </a:spcAft>
              <a:buSzPts val="2340"/>
              <a:buChar char="•"/>
              <a:defRPr/>
            </a:lvl1pPr>
            <a:lvl2pPr marL="914400" lvl="1" indent="-37719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340"/>
              <a:buChar char="−"/>
              <a:defRPr/>
            </a:lvl2pPr>
            <a:lvl3pPr marL="1371600" lvl="2" indent="-37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340"/>
              <a:buChar char="•"/>
              <a:defRPr/>
            </a:lvl3pPr>
            <a:lvl4pPr marL="1828800" lvl="3" indent="-377189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340"/>
              <a:buChar char="−"/>
              <a:defRPr/>
            </a:lvl4pPr>
            <a:lvl5pPr marL="2286000" lvl="4" indent="-377189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34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ftr" idx="11"/>
          </p:nvPr>
        </p:nvSpPr>
        <p:spPr>
          <a:xfrm>
            <a:off x="530577" y="6517958"/>
            <a:ext cx="10192456" cy="19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sldNum" idx="12"/>
          </p:nvPr>
        </p:nvSpPr>
        <p:spPr>
          <a:xfrm>
            <a:off x="10862733" y="6517958"/>
            <a:ext cx="798689" cy="19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ubtitle and Content">
  <p:cSld name="Title Sub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530578" y="195792"/>
            <a:ext cx="11130845" cy="810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615F"/>
              </a:buClr>
              <a:buSzPts val="35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body" idx="1"/>
          </p:nvPr>
        </p:nvSpPr>
        <p:spPr>
          <a:xfrm>
            <a:off x="530578" y="1543049"/>
            <a:ext cx="11130844" cy="39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1500"/>
              </a:spcBef>
              <a:spcAft>
                <a:spcPts val="0"/>
              </a:spcAft>
              <a:buSzPts val="2860"/>
              <a:buNone/>
              <a:defRPr>
                <a:solidFill>
                  <a:schemeClr val="dk2"/>
                </a:solidFill>
              </a:defRPr>
            </a:lvl1pPr>
            <a:lvl2pPr marL="914400" lvl="1" indent="-37719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340"/>
              <a:buChar char="−"/>
              <a:defRPr/>
            </a:lvl2pPr>
            <a:lvl3pPr marL="1371600" lvl="2" indent="-37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340"/>
              <a:buChar char="•"/>
              <a:defRPr/>
            </a:lvl3pPr>
            <a:lvl4pPr marL="1828800" lvl="3" indent="-377189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340"/>
              <a:buChar char="−"/>
              <a:defRPr/>
            </a:lvl4pPr>
            <a:lvl5pPr marL="2286000" lvl="4" indent="-377189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34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body" idx="2"/>
          </p:nvPr>
        </p:nvSpPr>
        <p:spPr>
          <a:xfrm>
            <a:off x="530578" y="2105187"/>
            <a:ext cx="11130845" cy="4071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7190" algn="l">
              <a:lnSpc>
                <a:spcPct val="110000"/>
              </a:lnSpc>
              <a:spcBef>
                <a:spcPts val="1500"/>
              </a:spcBef>
              <a:spcAft>
                <a:spcPts val="0"/>
              </a:spcAft>
              <a:buSzPts val="2340"/>
              <a:buChar char="•"/>
              <a:defRPr/>
            </a:lvl1pPr>
            <a:lvl2pPr marL="914400" lvl="1" indent="-37719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340"/>
              <a:buChar char="−"/>
              <a:defRPr/>
            </a:lvl2pPr>
            <a:lvl3pPr marL="1371600" lvl="2" indent="-37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340"/>
              <a:buChar char="•"/>
              <a:defRPr/>
            </a:lvl3pPr>
            <a:lvl4pPr marL="1828800" lvl="3" indent="-377189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340"/>
              <a:buChar char="−"/>
              <a:defRPr/>
            </a:lvl4pPr>
            <a:lvl5pPr marL="2286000" lvl="4" indent="-377189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34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ftr" idx="11"/>
          </p:nvPr>
        </p:nvSpPr>
        <p:spPr>
          <a:xfrm>
            <a:off x="530577" y="6517958"/>
            <a:ext cx="10192456" cy="19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sldNum" idx="12"/>
          </p:nvPr>
        </p:nvSpPr>
        <p:spPr>
          <a:xfrm>
            <a:off x="10862733" y="6517958"/>
            <a:ext cx="798689" cy="19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 Short Title Circle Graphic">
  <p:cSld name="Title Slide Short Title Circle Graphic">
    <p:bg>
      <p:bgPr>
        <a:solidFill>
          <a:srgbClr val="57BAB7"/>
        </a:solidFill>
        <a:effectLst/>
      </p:bgPr>
    </p:bg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Google Shape;40;p6"/>
          <p:cNvPicPr preferRelativeResize="0"/>
          <p:nvPr/>
        </p:nvPicPr>
        <p:blipFill rotWithShape="1">
          <a:blip r:embed="rId2">
            <a:alphaModFix/>
          </a:blip>
          <a:srcRect t="705" r="1169"/>
          <a:stretch/>
        </p:blipFill>
        <p:spPr>
          <a:xfrm>
            <a:off x="8609883" y="-1"/>
            <a:ext cx="3582117" cy="3574599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6"/>
          <p:cNvSpPr txBox="1">
            <a:spLocks noGrp="1"/>
          </p:cNvSpPr>
          <p:nvPr>
            <p:ph type="ctrTitle"/>
          </p:nvPr>
        </p:nvSpPr>
        <p:spPr>
          <a:xfrm>
            <a:off x="532800" y="1930401"/>
            <a:ext cx="6739200" cy="1833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None/>
              <a:defRPr sz="5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subTitle" idx="1"/>
          </p:nvPr>
        </p:nvSpPr>
        <p:spPr>
          <a:xfrm>
            <a:off x="532800" y="3856038"/>
            <a:ext cx="6739200" cy="1414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SzPts val="3900"/>
              <a:buNone/>
              <a:defRPr sz="300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6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34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8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8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43" name="Google Shape;43;p6" descr="Government Commercial Function logo" title="Government Commercial Function log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7200" y="291600"/>
            <a:ext cx="1151368" cy="9337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Divider Short Title Circle Graphic">
  <p:cSld name="Section Divider Short Title Circle Graphic">
    <p:bg>
      <p:bgPr>
        <a:solidFill>
          <a:schemeClr val="lt1"/>
        </a:solid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7"/>
          <p:cNvPicPr preferRelativeResize="0"/>
          <p:nvPr/>
        </p:nvPicPr>
        <p:blipFill rotWithShape="1">
          <a:blip r:embed="rId2">
            <a:alphaModFix/>
          </a:blip>
          <a:srcRect t="105" r="40207" b="23162"/>
          <a:stretch/>
        </p:blipFill>
        <p:spPr>
          <a:xfrm>
            <a:off x="7019226" y="219617"/>
            <a:ext cx="5172774" cy="6638384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7"/>
          <p:cNvSpPr/>
          <p:nvPr/>
        </p:nvSpPr>
        <p:spPr>
          <a:xfrm>
            <a:off x="0" y="2579643"/>
            <a:ext cx="12192000" cy="2892341"/>
          </a:xfrm>
          <a:prstGeom prst="rect">
            <a:avLst/>
          </a:prstGeom>
          <a:solidFill>
            <a:srgbClr val="ABDDD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7" name="Google Shape;47;p7"/>
          <p:cNvCxnSpPr/>
          <p:nvPr/>
        </p:nvCxnSpPr>
        <p:spPr>
          <a:xfrm>
            <a:off x="0" y="2579644"/>
            <a:ext cx="12192000" cy="0"/>
          </a:xfrm>
          <a:prstGeom prst="straightConnector1">
            <a:avLst/>
          </a:prstGeom>
          <a:noFill/>
          <a:ln w="63500" cap="flat" cmpd="sng">
            <a:solidFill>
              <a:srgbClr val="57BAB7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48" name="Google Shape;48;p7"/>
          <p:cNvCxnSpPr/>
          <p:nvPr/>
        </p:nvCxnSpPr>
        <p:spPr>
          <a:xfrm>
            <a:off x="0" y="5471986"/>
            <a:ext cx="12192000" cy="0"/>
          </a:xfrm>
          <a:prstGeom prst="straightConnector1">
            <a:avLst/>
          </a:prstGeom>
          <a:noFill/>
          <a:ln w="63500" cap="flat" cmpd="sng">
            <a:solidFill>
              <a:srgbClr val="57BAB7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9" name="Google Shape;49;p7"/>
          <p:cNvSpPr txBox="1">
            <a:spLocks noGrp="1"/>
          </p:cNvSpPr>
          <p:nvPr>
            <p:ph type="title"/>
          </p:nvPr>
        </p:nvSpPr>
        <p:spPr>
          <a:xfrm>
            <a:off x="532800" y="2958300"/>
            <a:ext cx="6739200" cy="18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615F"/>
              </a:buClr>
              <a:buSzPts val="5000"/>
              <a:buFont typeface="Arial"/>
              <a:buNone/>
              <a:defRPr sz="5000">
                <a:solidFill>
                  <a:srgbClr val="28615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Circle Graphic">
  <p:cSld name="Title Content and Circle Graphic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51;p8"/>
          <p:cNvPicPr preferRelativeResize="0"/>
          <p:nvPr/>
        </p:nvPicPr>
        <p:blipFill rotWithShape="1">
          <a:blip r:embed="rId2">
            <a:alphaModFix/>
          </a:blip>
          <a:srcRect r="1695"/>
          <a:stretch/>
        </p:blipFill>
        <p:spPr>
          <a:xfrm>
            <a:off x="8939456" y="3109914"/>
            <a:ext cx="3252544" cy="3283964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8"/>
          <p:cNvSpPr txBox="1">
            <a:spLocks noGrp="1"/>
          </p:cNvSpPr>
          <p:nvPr>
            <p:ph type="title"/>
          </p:nvPr>
        </p:nvSpPr>
        <p:spPr>
          <a:xfrm>
            <a:off x="530578" y="195792"/>
            <a:ext cx="11130845" cy="810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615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body" idx="1"/>
          </p:nvPr>
        </p:nvSpPr>
        <p:spPr>
          <a:xfrm>
            <a:off x="530577" y="1653647"/>
            <a:ext cx="6739467" cy="45235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7190" algn="l">
              <a:lnSpc>
                <a:spcPct val="110000"/>
              </a:lnSpc>
              <a:spcBef>
                <a:spcPts val="1500"/>
              </a:spcBef>
              <a:spcAft>
                <a:spcPts val="0"/>
              </a:spcAft>
              <a:buSzPts val="2340"/>
              <a:buChar char="•"/>
              <a:defRPr/>
            </a:lvl1pPr>
            <a:lvl2pPr marL="914400" lvl="1" indent="-37719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340"/>
              <a:buChar char="−"/>
              <a:defRPr/>
            </a:lvl2pPr>
            <a:lvl3pPr marL="1371600" lvl="2" indent="-37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340"/>
              <a:buChar char="•"/>
              <a:defRPr/>
            </a:lvl3pPr>
            <a:lvl4pPr marL="1828800" lvl="3" indent="-377189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340"/>
              <a:buChar char="−"/>
              <a:defRPr/>
            </a:lvl4pPr>
            <a:lvl5pPr marL="2286000" lvl="4" indent="-377189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34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ftr" idx="11"/>
          </p:nvPr>
        </p:nvSpPr>
        <p:spPr>
          <a:xfrm>
            <a:off x="530577" y="6517958"/>
            <a:ext cx="10192456" cy="19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sldNum" idx="12"/>
          </p:nvPr>
        </p:nvSpPr>
        <p:spPr>
          <a:xfrm>
            <a:off x="10862733" y="6517958"/>
            <a:ext cx="798689" cy="19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Triangle Graphic">
  <p:cSld name="Title Content and Triangle Graphic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9"/>
          <p:cNvSpPr txBox="1">
            <a:spLocks noGrp="1"/>
          </p:cNvSpPr>
          <p:nvPr>
            <p:ph type="title"/>
          </p:nvPr>
        </p:nvSpPr>
        <p:spPr>
          <a:xfrm>
            <a:off x="530578" y="195792"/>
            <a:ext cx="11130845" cy="810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615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body" idx="1"/>
          </p:nvPr>
        </p:nvSpPr>
        <p:spPr>
          <a:xfrm>
            <a:off x="530577" y="1653647"/>
            <a:ext cx="6739467" cy="45235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7190" algn="l">
              <a:lnSpc>
                <a:spcPct val="110000"/>
              </a:lnSpc>
              <a:spcBef>
                <a:spcPts val="1500"/>
              </a:spcBef>
              <a:spcAft>
                <a:spcPts val="0"/>
              </a:spcAft>
              <a:buSzPts val="2340"/>
              <a:buChar char="•"/>
              <a:defRPr/>
            </a:lvl1pPr>
            <a:lvl2pPr marL="914400" lvl="1" indent="-37719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340"/>
              <a:buChar char="−"/>
              <a:defRPr/>
            </a:lvl2pPr>
            <a:lvl3pPr marL="1371600" lvl="2" indent="-37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340"/>
              <a:buChar char="•"/>
              <a:defRPr/>
            </a:lvl3pPr>
            <a:lvl4pPr marL="1828800" lvl="3" indent="-377189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340"/>
              <a:buChar char="−"/>
              <a:defRPr/>
            </a:lvl4pPr>
            <a:lvl5pPr marL="2286000" lvl="4" indent="-377189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34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530577" y="6517958"/>
            <a:ext cx="10192456" cy="19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10862733" y="6517958"/>
            <a:ext cx="798689" cy="19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Hex Graphic">
  <p:cSld name="Title Content and Hex Graphic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530578" y="195792"/>
            <a:ext cx="11130845" cy="810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615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body" idx="1"/>
          </p:nvPr>
        </p:nvSpPr>
        <p:spPr>
          <a:xfrm>
            <a:off x="530577" y="1653647"/>
            <a:ext cx="6739467" cy="45235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7190" algn="l">
              <a:lnSpc>
                <a:spcPct val="110000"/>
              </a:lnSpc>
              <a:spcBef>
                <a:spcPts val="1500"/>
              </a:spcBef>
              <a:spcAft>
                <a:spcPts val="0"/>
              </a:spcAft>
              <a:buSzPts val="2340"/>
              <a:buChar char="•"/>
              <a:defRPr/>
            </a:lvl1pPr>
            <a:lvl2pPr marL="914400" lvl="1" indent="-37719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340"/>
              <a:buChar char="−"/>
              <a:defRPr/>
            </a:lvl2pPr>
            <a:lvl3pPr marL="1371600" lvl="2" indent="-37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340"/>
              <a:buChar char="•"/>
              <a:defRPr/>
            </a:lvl3pPr>
            <a:lvl4pPr marL="1828800" lvl="3" indent="-377189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340"/>
              <a:buChar char="−"/>
              <a:defRPr/>
            </a:lvl4pPr>
            <a:lvl5pPr marL="2286000" lvl="4" indent="-377189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34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ftr" idx="11"/>
          </p:nvPr>
        </p:nvSpPr>
        <p:spPr>
          <a:xfrm>
            <a:off x="530577" y="6517958"/>
            <a:ext cx="10192456" cy="19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sldNum" idx="12"/>
          </p:nvPr>
        </p:nvSpPr>
        <p:spPr>
          <a:xfrm>
            <a:off x="10862733" y="6517958"/>
            <a:ext cx="798689" cy="19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Square Graphic">
  <p:cSld name="Title Content and Square Graphic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1"/>
          <p:cNvSpPr txBox="1">
            <a:spLocks noGrp="1"/>
          </p:cNvSpPr>
          <p:nvPr>
            <p:ph type="title"/>
          </p:nvPr>
        </p:nvSpPr>
        <p:spPr>
          <a:xfrm>
            <a:off x="530578" y="195792"/>
            <a:ext cx="11130845" cy="810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615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1"/>
          <p:cNvSpPr txBox="1">
            <a:spLocks noGrp="1"/>
          </p:cNvSpPr>
          <p:nvPr>
            <p:ph type="body" idx="1"/>
          </p:nvPr>
        </p:nvSpPr>
        <p:spPr>
          <a:xfrm>
            <a:off x="530577" y="1653647"/>
            <a:ext cx="6739467" cy="45235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7190" algn="l">
              <a:lnSpc>
                <a:spcPct val="110000"/>
              </a:lnSpc>
              <a:spcBef>
                <a:spcPts val="1500"/>
              </a:spcBef>
              <a:spcAft>
                <a:spcPts val="0"/>
              </a:spcAft>
              <a:buSzPts val="2340"/>
              <a:buChar char="•"/>
              <a:defRPr/>
            </a:lvl1pPr>
            <a:lvl2pPr marL="914400" lvl="1" indent="-37719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340"/>
              <a:buChar char="−"/>
              <a:defRPr/>
            </a:lvl2pPr>
            <a:lvl3pPr marL="1371600" lvl="2" indent="-37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340"/>
              <a:buChar char="•"/>
              <a:defRPr/>
            </a:lvl3pPr>
            <a:lvl4pPr marL="1828800" lvl="3" indent="-377189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340"/>
              <a:buChar char="−"/>
              <a:defRPr/>
            </a:lvl4pPr>
            <a:lvl5pPr marL="2286000" lvl="4" indent="-377189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34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ftr" idx="11"/>
          </p:nvPr>
        </p:nvSpPr>
        <p:spPr>
          <a:xfrm>
            <a:off x="530577" y="6517958"/>
            <a:ext cx="10192456" cy="19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sldNum" idx="12"/>
          </p:nvPr>
        </p:nvSpPr>
        <p:spPr>
          <a:xfrm>
            <a:off x="10862733" y="6517958"/>
            <a:ext cx="798689" cy="19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ubtitle and Two Content">
  <p:cSld name="Title Subtitle and Two Conten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2"/>
          <p:cNvSpPr txBox="1">
            <a:spLocks noGrp="1"/>
          </p:cNvSpPr>
          <p:nvPr>
            <p:ph type="title"/>
          </p:nvPr>
        </p:nvSpPr>
        <p:spPr>
          <a:xfrm>
            <a:off x="530578" y="195792"/>
            <a:ext cx="11130845" cy="810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615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body" idx="1"/>
          </p:nvPr>
        </p:nvSpPr>
        <p:spPr>
          <a:xfrm>
            <a:off x="530578" y="1543049"/>
            <a:ext cx="5489223" cy="39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1500"/>
              </a:spcBef>
              <a:spcAft>
                <a:spcPts val="0"/>
              </a:spcAft>
              <a:buSzPts val="2860"/>
              <a:buNone/>
              <a:defRPr>
                <a:solidFill>
                  <a:schemeClr val="dk2"/>
                </a:solidFill>
              </a:defRPr>
            </a:lvl1pPr>
            <a:lvl2pPr marL="914400" lvl="1" indent="-37719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340"/>
              <a:buChar char="−"/>
              <a:defRPr/>
            </a:lvl2pPr>
            <a:lvl3pPr marL="1371600" lvl="2" indent="-37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340"/>
              <a:buChar char="•"/>
              <a:defRPr/>
            </a:lvl3pPr>
            <a:lvl4pPr marL="1828800" lvl="3" indent="-377189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340"/>
              <a:buChar char="−"/>
              <a:defRPr/>
            </a:lvl4pPr>
            <a:lvl5pPr marL="2286000" lvl="4" indent="-377189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34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12"/>
          <p:cNvSpPr txBox="1">
            <a:spLocks noGrp="1"/>
          </p:cNvSpPr>
          <p:nvPr>
            <p:ph type="body" idx="2"/>
          </p:nvPr>
        </p:nvSpPr>
        <p:spPr>
          <a:xfrm>
            <a:off x="6172201" y="1543049"/>
            <a:ext cx="5489223" cy="39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1500"/>
              </a:spcBef>
              <a:spcAft>
                <a:spcPts val="0"/>
              </a:spcAft>
              <a:buSzPts val="2860"/>
              <a:buNone/>
              <a:defRPr>
                <a:solidFill>
                  <a:schemeClr val="dk2"/>
                </a:solidFill>
              </a:defRPr>
            </a:lvl1pPr>
            <a:lvl2pPr marL="914400" lvl="1" indent="-37719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340"/>
              <a:buChar char="−"/>
              <a:defRPr/>
            </a:lvl2pPr>
            <a:lvl3pPr marL="1371600" lvl="2" indent="-37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340"/>
              <a:buChar char="•"/>
              <a:defRPr/>
            </a:lvl3pPr>
            <a:lvl4pPr marL="1828800" lvl="3" indent="-377189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340"/>
              <a:buChar char="−"/>
              <a:defRPr/>
            </a:lvl4pPr>
            <a:lvl5pPr marL="2286000" lvl="4" indent="-377189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34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body" idx="3"/>
          </p:nvPr>
        </p:nvSpPr>
        <p:spPr>
          <a:xfrm>
            <a:off x="530578" y="2106000"/>
            <a:ext cx="5489223" cy="40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7190" algn="l">
              <a:lnSpc>
                <a:spcPct val="110000"/>
              </a:lnSpc>
              <a:spcBef>
                <a:spcPts val="1500"/>
              </a:spcBef>
              <a:spcAft>
                <a:spcPts val="0"/>
              </a:spcAft>
              <a:buSzPts val="2340"/>
              <a:buChar char="•"/>
              <a:defRPr/>
            </a:lvl1pPr>
            <a:lvl2pPr marL="914400" lvl="1" indent="-37719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340"/>
              <a:buChar char="−"/>
              <a:defRPr/>
            </a:lvl2pPr>
            <a:lvl3pPr marL="1371600" lvl="2" indent="-37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340"/>
              <a:buChar char="•"/>
              <a:defRPr/>
            </a:lvl3pPr>
            <a:lvl4pPr marL="1828800" lvl="3" indent="-377189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340"/>
              <a:buChar char="−"/>
              <a:defRPr/>
            </a:lvl4pPr>
            <a:lvl5pPr marL="2286000" lvl="4" indent="-377189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34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4"/>
          </p:nvPr>
        </p:nvSpPr>
        <p:spPr>
          <a:xfrm>
            <a:off x="6172200" y="2106000"/>
            <a:ext cx="5489221" cy="40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7190" algn="l">
              <a:lnSpc>
                <a:spcPct val="110000"/>
              </a:lnSpc>
              <a:spcBef>
                <a:spcPts val="1500"/>
              </a:spcBef>
              <a:spcAft>
                <a:spcPts val="0"/>
              </a:spcAft>
              <a:buSzPts val="2340"/>
              <a:buChar char="•"/>
              <a:defRPr/>
            </a:lvl1pPr>
            <a:lvl2pPr marL="914400" lvl="1" indent="-37719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340"/>
              <a:buChar char="−"/>
              <a:defRPr/>
            </a:lvl2pPr>
            <a:lvl3pPr marL="1371600" lvl="2" indent="-37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340"/>
              <a:buChar char="•"/>
              <a:defRPr/>
            </a:lvl3pPr>
            <a:lvl4pPr marL="1828800" lvl="3" indent="-377189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340"/>
              <a:buChar char="−"/>
              <a:defRPr/>
            </a:lvl4pPr>
            <a:lvl5pPr marL="2286000" lvl="4" indent="-377189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34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ftr" idx="11"/>
          </p:nvPr>
        </p:nvSpPr>
        <p:spPr>
          <a:xfrm>
            <a:off x="530577" y="6517958"/>
            <a:ext cx="10192456" cy="19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sldNum" idx="12"/>
          </p:nvPr>
        </p:nvSpPr>
        <p:spPr>
          <a:xfrm>
            <a:off x="10862733" y="6517958"/>
            <a:ext cx="798689" cy="19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3"/>
          <p:cNvSpPr txBox="1">
            <a:spLocks noGrp="1"/>
          </p:cNvSpPr>
          <p:nvPr>
            <p:ph type="title"/>
          </p:nvPr>
        </p:nvSpPr>
        <p:spPr>
          <a:xfrm>
            <a:off x="530578" y="195792"/>
            <a:ext cx="11130845" cy="810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615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ftr" idx="11"/>
          </p:nvPr>
        </p:nvSpPr>
        <p:spPr>
          <a:xfrm>
            <a:off x="530577" y="6517958"/>
            <a:ext cx="10192456" cy="19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sldNum" idx="12"/>
          </p:nvPr>
        </p:nvSpPr>
        <p:spPr>
          <a:xfrm>
            <a:off x="10862733" y="6517958"/>
            <a:ext cx="798689" cy="19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4"/>
          <p:cNvSpPr txBox="1">
            <a:spLocks noGrp="1"/>
          </p:cNvSpPr>
          <p:nvPr>
            <p:ph type="ftr" idx="11"/>
          </p:nvPr>
        </p:nvSpPr>
        <p:spPr>
          <a:xfrm>
            <a:off x="530577" y="6517958"/>
            <a:ext cx="10192456" cy="19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4"/>
          <p:cNvSpPr txBox="1">
            <a:spLocks noGrp="1"/>
          </p:cNvSpPr>
          <p:nvPr>
            <p:ph type="sldNum" idx="12"/>
          </p:nvPr>
        </p:nvSpPr>
        <p:spPr>
          <a:xfrm>
            <a:off x="10862733" y="6517958"/>
            <a:ext cx="798689" cy="19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 Long Title Circle Graphic" type="title">
  <p:cSld name="TITLE">
    <p:bg>
      <p:bgPr>
        <a:solidFill>
          <a:schemeClr val="lt1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6"/>
          <p:cNvPicPr preferRelativeResize="0"/>
          <p:nvPr/>
        </p:nvPicPr>
        <p:blipFill rotWithShape="1">
          <a:blip r:embed="rId2">
            <a:alphaModFix/>
          </a:blip>
          <a:srcRect r="704" b="1409"/>
          <a:stretch/>
        </p:blipFill>
        <p:spPr>
          <a:xfrm>
            <a:off x="10392442" y="5069132"/>
            <a:ext cx="1799558" cy="1776169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6"/>
          <p:cNvSpPr txBox="1">
            <a:spLocks noGrp="1"/>
          </p:cNvSpPr>
          <p:nvPr>
            <p:ph type="ctrTitle"/>
          </p:nvPr>
        </p:nvSpPr>
        <p:spPr>
          <a:xfrm>
            <a:off x="532800" y="1930401"/>
            <a:ext cx="11131200" cy="18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615F"/>
              </a:buClr>
              <a:buSzPts val="5400"/>
              <a:buFont typeface="Arial"/>
              <a:buNone/>
              <a:defRPr sz="5400" b="0">
                <a:solidFill>
                  <a:srgbClr val="28615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6"/>
          <p:cNvSpPr txBox="1">
            <a:spLocks noGrp="1"/>
          </p:cNvSpPr>
          <p:nvPr>
            <p:ph type="subTitle" idx="1"/>
          </p:nvPr>
        </p:nvSpPr>
        <p:spPr>
          <a:xfrm>
            <a:off x="532800" y="3856038"/>
            <a:ext cx="11131200" cy="14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SzPts val="3900"/>
              <a:buNone/>
              <a:defRPr sz="3000">
                <a:solidFill>
                  <a:srgbClr val="28615F"/>
                </a:solidFill>
              </a:defRPr>
            </a:lvl1pPr>
            <a:lvl2pPr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600"/>
              <a:buNone/>
              <a:defRPr sz="2000"/>
            </a:lvl2pPr>
            <a:lvl3pPr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340"/>
              <a:buNone/>
              <a:defRPr sz="1800"/>
            </a:lvl3pPr>
            <a:lvl4pPr lvl="3" algn="ctr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80"/>
              <a:buNone/>
              <a:defRPr sz="1600"/>
            </a:lvl4pPr>
            <a:lvl5pPr lvl="4" algn="ctr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80"/>
              <a:buNone/>
              <a:defRPr sz="1600"/>
            </a:lvl5pPr>
            <a:lvl6pPr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98" name="Google Shape;98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4468" y="291600"/>
            <a:ext cx="1322911" cy="11262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7"/>
          <p:cNvSpPr txBox="1">
            <a:spLocks noGrp="1"/>
          </p:cNvSpPr>
          <p:nvPr>
            <p:ph type="title"/>
          </p:nvPr>
        </p:nvSpPr>
        <p:spPr>
          <a:xfrm>
            <a:off x="530578" y="195792"/>
            <a:ext cx="11130900" cy="8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615F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7"/>
          <p:cNvSpPr txBox="1">
            <a:spLocks noGrp="1"/>
          </p:cNvSpPr>
          <p:nvPr>
            <p:ph type="body" idx="1"/>
          </p:nvPr>
        </p:nvSpPr>
        <p:spPr>
          <a:xfrm>
            <a:off x="530578" y="1653647"/>
            <a:ext cx="11130900" cy="45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6240" algn="l" rtl="0">
              <a:lnSpc>
                <a:spcPct val="110000"/>
              </a:lnSpc>
              <a:spcBef>
                <a:spcPts val="1500"/>
              </a:spcBef>
              <a:spcAft>
                <a:spcPts val="0"/>
              </a:spcAft>
              <a:buSzPts val="2640"/>
              <a:buChar char="•"/>
              <a:defRPr/>
            </a:lvl1pPr>
            <a:lvl2pPr marL="91440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−"/>
              <a:defRPr/>
            </a:lvl2pPr>
            <a:lvl3pPr marL="1371600" lvl="2" indent="-36576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160"/>
              <a:buChar char="•"/>
              <a:defRPr/>
            </a:lvl3pPr>
            <a:lvl4pPr marL="1828800" lvl="3" indent="-350519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920"/>
              <a:buChar char="−"/>
              <a:defRPr/>
            </a:lvl4pPr>
            <a:lvl5pPr marL="2286000" lvl="4" indent="-35052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92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2" name="Google Shape;102;p17"/>
          <p:cNvSpPr txBox="1">
            <a:spLocks noGrp="1"/>
          </p:cNvSpPr>
          <p:nvPr>
            <p:ph type="ftr" idx="11"/>
          </p:nvPr>
        </p:nvSpPr>
        <p:spPr>
          <a:xfrm>
            <a:off x="530577" y="6517958"/>
            <a:ext cx="10192500" cy="1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17"/>
          <p:cNvSpPr txBox="1">
            <a:spLocks noGrp="1"/>
          </p:cNvSpPr>
          <p:nvPr>
            <p:ph type="sldNum" idx="12"/>
          </p:nvPr>
        </p:nvSpPr>
        <p:spPr>
          <a:xfrm>
            <a:off x="10862733" y="6517958"/>
            <a:ext cx="798600" cy="1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ntent" type="twoObj">
  <p:cSld name="TWO_OBJECT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8"/>
          <p:cNvSpPr txBox="1">
            <a:spLocks noGrp="1"/>
          </p:cNvSpPr>
          <p:nvPr>
            <p:ph type="title"/>
          </p:nvPr>
        </p:nvSpPr>
        <p:spPr>
          <a:xfrm>
            <a:off x="530578" y="195792"/>
            <a:ext cx="11130900" cy="8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615F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8"/>
          <p:cNvSpPr txBox="1">
            <a:spLocks noGrp="1"/>
          </p:cNvSpPr>
          <p:nvPr>
            <p:ph type="body" idx="1"/>
          </p:nvPr>
        </p:nvSpPr>
        <p:spPr>
          <a:xfrm>
            <a:off x="530578" y="1652400"/>
            <a:ext cx="5489100" cy="45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7190" algn="l" rtl="0">
              <a:lnSpc>
                <a:spcPct val="110000"/>
              </a:lnSpc>
              <a:spcBef>
                <a:spcPts val="1500"/>
              </a:spcBef>
              <a:spcAft>
                <a:spcPts val="0"/>
              </a:spcAft>
              <a:buSzPts val="2340"/>
              <a:buChar char="•"/>
              <a:defRPr/>
            </a:lvl1pPr>
            <a:lvl2pPr marL="914400" lvl="1" indent="-3771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340"/>
              <a:buChar char="−"/>
              <a:defRPr/>
            </a:lvl2pPr>
            <a:lvl3pPr marL="1371600" lvl="2" indent="-377189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340"/>
              <a:buChar char="•"/>
              <a:defRPr/>
            </a:lvl3pPr>
            <a:lvl4pPr marL="1828800" lvl="3" indent="-377189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340"/>
              <a:buChar char="−"/>
              <a:defRPr/>
            </a:lvl4pPr>
            <a:lvl5pPr marL="2286000" lvl="4" indent="-377189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34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7" name="Google Shape;107;p18"/>
          <p:cNvSpPr txBox="1">
            <a:spLocks noGrp="1"/>
          </p:cNvSpPr>
          <p:nvPr>
            <p:ph type="body" idx="2"/>
          </p:nvPr>
        </p:nvSpPr>
        <p:spPr>
          <a:xfrm>
            <a:off x="6172200" y="1652400"/>
            <a:ext cx="5489100" cy="45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7190" algn="l" rtl="0">
              <a:lnSpc>
                <a:spcPct val="110000"/>
              </a:lnSpc>
              <a:spcBef>
                <a:spcPts val="1500"/>
              </a:spcBef>
              <a:spcAft>
                <a:spcPts val="0"/>
              </a:spcAft>
              <a:buSzPts val="2340"/>
              <a:buChar char="•"/>
              <a:defRPr/>
            </a:lvl1pPr>
            <a:lvl2pPr marL="914400" lvl="1" indent="-3771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340"/>
              <a:buChar char="−"/>
              <a:defRPr/>
            </a:lvl2pPr>
            <a:lvl3pPr marL="1371600" lvl="2" indent="-377189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340"/>
              <a:buChar char="•"/>
              <a:defRPr/>
            </a:lvl3pPr>
            <a:lvl4pPr marL="1828800" lvl="3" indent="-377189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340"/>
              <a:buChar char="−"/>
              <a:defRPr/>
            </a:lvl4pPr>
            <a:lvl5pPr marL="2286000" lvl="4" indent="-377189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34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8" name="Google Shape;108;p18"/>
          <p:cNvSpPr txBox="1">
            <a:spLocks noGrp="1"/>
          </p:cNvSpPr>
          <p:nvPr>
            <p:ph type="ftr" idx="11"/>
          </p:nvPr>
        </p:nvSpPr>
        <p:spPr>
          <a:xfrm>
            <a:off x="530577" y="6517958"/>
            <a:ext cx="10192500" cy="1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8"/>
          <p:cNvSpPr txBox="1">
            <a:spLocks noGrp="1"/>
          </p:cNvSpPr>
          <p:nvPr>
            <p:ph type="sldNum" idx="12"/>
          </p:nvPr>
        </p:nvSpPr>
        <p:spPr>
          <a:xfrm>
            <a:off x="10862733" y="6517958"/>
            <a:ext cx="798600" cy="1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ubtitle and Content">
  <p:cSld name="Title Subtitle and Content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9"/>
          <p:cNvSpPr txBox="1">
            <a:spLocks noGrp="1"/>
          </p:cNvSpPr>
          <p:nvPr>
            <p:ph type="title"/>
          </p:nvPr>
        </p:nvSpPr>
        <p:spPr>
          <a:xfrm>
            <a:off x="530578" y="195792"/>
            <a:ext cx="11130900" cy="8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615F"/>
              </a:buClr>
              <a:buSzPts val="3500"/>
              <a:buFont typeface="Arial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19"/>
          <p:cNvSpPr txBox="1">
            <a:spLocks noGrp="1"/>
          </p:cNvSpPr>
          <p:nvPr>
            <p:ph type="body" idx="1"/>
          </p:nvPr>
        </p:nvSpPr>
        <p:spPr>
          <a:xfrm>
            <a:off x="530578" y="1543049"/>
            <a:ext cx="11130900" cy="39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 rtl="0">
              <a:lnSpc>
                <a:spcPct val="110000"/>
              </a:lnSpc>
              <a:spcBef>
                <a:spcPts val="1500"/>
              </a:spcBef>
              <a:spcAft>
                <a:spcPts val="0"/>
              </a:spcAft>
              <a:buSzPts val="2860"/>
              <a:buNone/>
              <a:defRPr>
                <a:solidFill>
                  <a:schemeClr val="dk2"/>
                </a:solidFill>
              </a:defRPr>
            </a:lvl1pPr>
            <a:lvl2pPr marL="914400" lvl="1" indent="-3771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340"/>
              <a:buChar char="−"/>
              <a:defRPr/>
            </a:lvl2pPr>
            <a:lvl3pPr marL="1371600" lvl="2" indent="-377189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340"/>
              <a:buChar char="•"/>
              <a:defRPr/>
            </a:lvl3pPr>
            <a:lvl4pPr marL="1828800" lvl="3" indent="-377189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340"/>
              <a:buChar char="−"/>
              <a:defRPr/>
            </a:lvl4pPr>
            <a:lvl5pPr marL="2286000" lvl="4" indent="-377189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34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3" name="Google Shape;113;p19"/>
          <p:cNvSpPr txBox="1">
            <a:spLocks noGrp="1"/>
          </p:cNvSpPr>
          <p:nvPr>
            <p:ph type="body" idx="2"/>
          </p:nvPr>
        </p:nvSpPr>
        <p:spPr>
          <a:xfrm>
            <a:off x="530578" y="2105187"/>
            <a:ext cx="11130900" cy="40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7190" algn="l" rtl="0">
              <a:lnSpc>
                <a:spcPct val="110000"/>
              </a:lnSpc>
              <a:spcBef>
                <a:spcPts val="1500"/>
              </a:spcBef>
              <a:spcAft>
                <a:spcPts val="0"/>
              </a:spcAft>
              <a:buSzPts val="2340"/>
              <a:buChar char="•"/>
              <a:defRPr/>
            </a:lvl1pPr>
            <a:lvl2pPr marL="914400" lvl="1" indent="-3771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340"/>
              <a:buChar char="−"/>
              <a:defRPr/>
            </a:lvl2pPr>
            <a:lvl3pPr marL="1371600" lvl="2" indent="-377189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340"/>
              <a:buChar char="•"/>
              <a:defRPr/>
            </a:lvl3pPr>
            <a:lvl4pPr marL="1828800" lvl="3" indent="-377189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340"/>
              <a:buChar char="−"/>
              <a:defRPr/>
            </a:lvl4pPr>
            <a:lvl5pPr marL="2286000" lvl="4" indent="-377189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34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4" name="Google Shape;114;p19"/>
          <p:cNvSpPr txBox="1">
            <a:spLocks noGrp="1"/>
          </p:cNvSpPr>
          <p:nvPr>
            <p:ph type="ftr" idx="11"/>
          </p:nvPr>
        </p:nvSpPr>
        <p:spPr>
          <a:xfrm>
            <a:off x="530577" y="6517958"/>
            <a:ext cx="10192500" cy="1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19"/>
          <p:cNvSpPr txBox="1">
            <a:spLocks noGrp="1"/>
          </p:cNvSpPr>
          <p:nvPr>
            <p:ph type="sldNum" idx="12"/>
          </p:nvPr>
        </p:nvSpPr>
        <p:spPr>
          <a:xfrm>
            <a:off x="10862733" y="6517958"/>
            <a:ext cx="798600" cy="1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 Short Title Circle Graphic">
  <p:cSld name="Title Slide Short Title Circle Graphic">
    <p:bg>
      <p:bgPr>
        <a:solidFill>
          <a:srgbClr val="57BAB7"/>
        </a:solidFill>
        <a:effectLst/>
      </p:bgPr>
    </p:bg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20"/>
          <p:cNvPicPr preferRelativeResize="0"/>
          <p:nvPr/>
        </p:nvPicPr>
        <p:blipFill rotWithShape="1">
          <a:blip r:embed="rId2">
            <a:alphaModFix/>
          </a:blip>
          <a:srcRect t="704" r="1166"/>
          <a:stretch/>
        </p:blipFill>
        <p:spPr>
          <a:xfrm>
            <a:off x="8609883" y="-1"/>
            <a:ext cx="3582117" cy="357460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0"/>
          <p:cNvSpPr txBox="1">
            <a:spLocks noGrp="1"/>
          </p:cNvSpPr>
          <p:nvPr>
            <p:ph type="ctrTitle"/>
          </p:nvPr>
        </p:nvSpPr>
        <p:spPr>
          <a:xfrm>
            <a:off x="532800" y="1930401"/>
            <a:ext cx="6739200" cy="18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None/>
              <a:defRPr sz="5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0"/>
          <p:cNvSpPr txBox="1">
            <a:spLocks noGrp="1"/>
          </p:cNvSpPr>
          <p:nvPr>
            <p:ph type="subTitle" idx="1"/>
          </p:nvPr>
        </p:nvSpPr>
        <p:spPr>
          <a:xfrm>
            <a:off x="532800" y="3856038"/>
            <a:ext cx="6739200" cy="14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SzPts val="3900"/>
              <a:buNone/>
              <a:defRPr sz="3000">
                <a:solidFill>
                  <a:schemeClr val="lt1"/>
                </a:solidFill>
              </a:defRPr>
            </a:lvl1pPr>
            <a:lvl2pPr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600"/>
              <a:buNone/>
              <a:defRPr sz="2000"/>
            </a:lvl2pPr>
            <a:lvl3pPr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340"/>
              <a:buNone/>
              <a:defRPr sz="1800"/>
            </a:lvl3pPr>
            <a:lvl4pPr lvl="3" algn="ctr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80"/>
              <a:buNone/>
              <a:defRPr sz="1600"/>
            </a:lvl4pPr>
            <a:lvl5pPr lvl="4" algn="ctr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80"/>
              <a:buNone/>
              <a:defRPr sz="1600"/>
            </a:lvl5pPr>
            <a:lvl6pPr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120" name="Google Shape;120;p20" descr="Government Commercial Function logo" title="Government Commercial Function log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7200" y="291600"/>
            <a:ext cx="1151368" cy="9337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Divider Short Title Circle Graphic">
  <p:cSld name="Section Divider Short Title Circle Graphic">
    <p:bg>
      <p:bgPr>
        <a:solidFill>
          <a:schemeClr val="lt1"/>
        </a:soli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21"/>
          <p:cNvPicPr preferRelativeResize="0"/>
          <p:nvPr/>
        </p:nvPicPr>
        <p:blipFill rotWithShape="1">
          <a:blip r:embed="rId2">
            <a:alphaModFix/>
          </a:blip>
          <a:srcRect t="107" r="40209" b="23158"/>
          <a:stretch/>
        </p:blipFill>
        <p:spPr>
          <a:xfrm>
            <a:off x="7019226" y="219617"/>
            <a:ext cx="5172773" cy="6638385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21"/>
          <p:cNvSpPr/>
          <p:nvPr/>
        </p:nvSpPr>
        <p:spPr>
          <a:xfrm>
            <a:off x="0" y="2579643"/>
            <a:ext cx="12192000" cy="2892300"/>
          </a:xfrm>
          <a:prstGeom prst="rect">
            <a:avLst/>
          </a:prstGeom>
          <a:solidFill>
            <a:srgbClr val="ABDDD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4" name="Google Shape;124;p21"/>
          <p:cNvCxnSpPr/>
          <p:nvPr/>
        </p:nvCxnSpPr>
        <p:spPr>
          <a:xfrm>
            <a:off x="0" y="2579644"/>
            <a:ext cx="12192000" cy="0"/>
          </a:xfrm>
          <a:prstGeom prst="straightConnector1">
            <a:avLst/>
          </a:prstGeom>
          <a:noFill/>
          <a:ln w="63500" cap="flat" cmpd="sng">
            <a:solidFill>
              <a:srgbClr val="57BAB7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25" name="Google Shape;125;p21"/>
          <p:cNvCxnSpPr/>
          <p:nvPr/>
        </p:nvCxnSpPr>
        <p:spPr>
          <a:xfrm>
            <a:off x="0" y="5471986"/>
            <a:ext cx="12192000" cy="0"/>
          </a:xfrm>
          <a:prstGeom prst="straightConnector1">
            <a:avLst/>
          </a:prstGeom>
          <a:noFill/>
          <a:ln w="63500" cap="flat" cmpd="sng">
            <a:solidFill>
              <a:srgbClr val="57BAB7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26" name="Google Shape;126;p21"/>
          <p:cNvSpPr txBox="1">
            <a:spLocks noGrp="1"/>
          </p:cNvSpPr>
          <p:nvPr>
            <p:ph type="title"/>
          </p:nvPr>
        </p:nvSpPr>
        <p:spPr>
          <a:xfrm>
            <a:off x="532800" y="2958300"/>
            <a:ext cx="6739200" cy="18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615F"/>
              </a:buClr>
              <a:buSzPts val="5000"/>
              <a:buFont typeface="Arial"/>
              <a:buNone/>
              <a:defRPr sz="5000">
                <a:solidFill>
                  <a:srgbClr val="28615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Circle Graphic">
  <p:cSld name="Title Content and Circle Graphic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22"/>
          <p:cNvPicPr preferRelativeResize="0"/>
          <p:nvPr/>
        </p:nvPicPr>
        <p:blipFill rotWithShape="1">
          <a:blip r:embed="rId2">
            <a:alphaModFix/>
          </a:blip>
          <a:srcRect r="1690"/>
          <a:stretch/>
        </p:blipFill>
        <p:spPr>
          <a:xfrm>
            <a:off x="8939456" y="3109914"/>
            <a:ext cx="3252544" cy="3283963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2"/>
          <p:cNvSpPr txBox="1">
            <a:spLocks noGrp="1"/>
          </p:cNvSpPr>
          <p:nvPr>
            <p:ph type="title"/>
          </p:nvPr>
        </p:nvSpPr>
        <p:spPr>
          <a:xfrm>
            <a:off x="530578" y="195792"/>
            <a:ext cx="11130900" cy="8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615F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22"/>
          <p:cNvSpPr txBox="1">
            <a:spLocks noGrp="1"/>
          </p:cNvSpPr>
          <p:nvPr>
            <p:ph type="body" idx="1"/>
          </p:nvPr>
        </p:nvSpPr>
        <p:spPr>
          <a:xfrm>
            <a:off x="530577" y="1653647"/>
            <a:ext cx="6739500" cy="45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7190" algn="l" rtl="0">
              <a:lnSpc>
                <a:spcPct val="110000"/>
              </a:lnSpc>
              <a:spcBef>
                <a:spcPts val="1500"/>
              </a:spcBef>
              <a:spcAft>
                <a:spcPts val="0"/>
              </a:spcAft>
              <a:buSzPts val="2340"/>
              <a:buChar char="•"/>
              <a:defRPr/>
            </a:lvl1pPr>
            <a:lvl2pPr marL="914400" lvl="1" indent="-3771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340"/>
              <a:buChar char="−"/>
              <a:defRPr/>
            </a:lvl2pPr>
            <a:lvl3pPr marL="1371600" lvl="2" indent="-377189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340"/>
              <a:buChar char="•"/>
              <a:defRPr/>
            </a:lvl3pPr>
            <a:lvl4pPr marL="1828800" lvl="3" indent="-377189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340"/>
              <a:buChar char="−"/>
              <a:defRPr/>
            </a:lvl4pPr>
            <a:lvl5pPr marL="2286000" lvl="4" indent="-377189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34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1" name="Google Shape;131;p22"/>
          <p:cNvSpPr txBox="1">
            <a:spLocks noGrp="1"/>
          </p:cNvSpPr>
          <p:nvPr>
            <p:ph type="ftr" idx="11"/>
          </p:nvPr>
        </p:nvSpPr>
        <p:spPr>
          <a:xfrm>
            <a:off x="530577" y="6517958"/>
            <a:ext cx="10192500" cy="1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22"/>
          <p:cNvSpPr txBox="1">
            <a:spLocks noGrp="1"/>
          </p:cNvSpPr>
          <p:nvPr>
            <p:ph type="sldNum" idx="12"/>
          </p:nvPr>
        </p:nvSpPr>
        <p:spPr>
          <a:xfrm>
            <a:off x="10862733" y="6517958"/>
            <a:ext cx="798600" cy="1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Triangle Graphic">
  <p:cSld name="Title Content and Triangle Graphic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3"/>
          <p:cNvSpPr txBox="1">
            <a:spLocks noGrp="1"/>
          </p:cNvSpPr>
          <p:nvPr>
            <p:ph type="title"/>
          </p:nvPr>
        </p:nvSpPr>
        <p:spPr>
          <a:xfrm>
            <a:off x="530578" y="195792"/>
            <a:ext cx="11130900" cy="8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615F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3"/>
          <p:cNvSpPr txBox="1">
            <a:spLocks noGrp="1"/>
          </p:cNvSpPr>
          <p:nvPr>
            <p:ph type="body" idx="1"/>
          </p:nvPr>
        </p:nvSpPr>
        <p:spPr>
          <a:xfrm>
            <a:off x="530577" y="1653647"/>
            <a:ext cx="6739500" cy="45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7190" algn="l" rtl="0">
              <a:lnSpc>
                <a:spcPct val="110000"/>
              </a:lnSpc>
              <a:spcBef>
                <a:spcPts val="1500"/>
              </a:spcBef>
              <a:spcAft>
                <a:spcPts val="0"/>
              </a:spcAft>
              <a:buSzPts val="2340"/>
              <a:buChar char="•"/>
              <a:defRPr/>
            </a:lvl1pPr>
            <a:lvl2pPr marL="914400" lvl="1" indent="-3771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340"/>
              <a:buChar char="−"/>
              <a:defRPr/>
            </a:lvl2pPr>
            <a:lvl3pPr marL="1371600" lvl="2" indent="-377189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340"/>
              <a:buChar char="•"/>
              <a:defRPr/>
            </a:lvl3pPr>
            <a:lvl4pPr marL="1828800" lvl="3" indent="-377189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340"/>
              <a:buChar char="−"/>
              <a:defRPr/>
            </a:lvl4pPr>
            <a:lvl5pPr marL="2286000" lvl="4" indent="-377189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34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6" name="Google Shape;136;p23"/>
          <p:cNvSpPr txBox="1">
            <a:spLocks noGrp="1"/>
          </p:cNvSpPr>
          <p:nvPr>
            <p:ph type="ftr" idx="11"/>
          </p:nvPr>
        </p:nvSpPr>
        <p:spPr>
          <a:xfrm>
            <a:off x="530577" y="6517958"/>
            <a:ext cx="10192500" cy="1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23"/>
          <p:cNvSpPr txBox="1">
            <a:spLocks noGrp="1"/>
          </p:cNvSpPr>
          <p:nvPr>
            <p:ph type="sldNum" idx="12"/>
          </p:nvPr>
        </p:nvSpPr>
        <p:spPr>
          <a:xfrm>
            <a:off x="10862733" y="6517958"/>
            <a:ext cx="798600" cy="1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Hex Graphic">
  <p:cSld name="Title Content and Hex Graphic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4"/>
          <p:cNvSpPr txBox="1">
            <a:spLocks noGrp="1"/>
          </p:cNvSpPr>
          <p:nvPr>
            <p:ph type="title"/>
          </p:nvPr>
        </p:nvSpPr>
        <p:spPr>
          <a:xfrm>
            <a:off x="530578" y="195792"/>
            <a:ext cx="11130900" cy="8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615F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24"/>
          <p:cNvSpPr txBox="1">
            <a:spLocks noGrp="1"/>
          </p:cNvSpPr>
          <p:nvPr>
            <p:ph type="body" idx="1"/>
          </p:nvPr>
        </p:nvSpPr>
        <p:spPr>
          <a:xfrm>
            <a:off x="530577" y="1653647"/>
            <a:ext cx="6739500" cy="45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7190" algn="l" rtl="0">
              <a:lnSpc>
                <a:spcPct val="110000"/>
              </a:lnSpc>
              <a:spcBef>
                <a:spcPts val="1500"/>
              </a:spcBef>
              <a:spcAft>
                <a:spcPts val="0"/>
              </a:spcAft>
              <a:buSzPts val="2340"/>
              <a:buChar char="•"/>
              <a:defRPr/>
            </a:lvl1pPr>
            <a:lvl2pPr marL="914400" lvl="1" indent="-3771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340"/>
              <a:buChar char="−"/>
              <a:defRPr/>
            </a:lvl2pPr>
            <a:lvl3pPr marL="1371600" lvl="2" indent="-377189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340"/>
              <a:buChar char="•"/>
              <a:defRPr/>
            </a:lvl3pPr>
            <a:lvl4pPr marL="1828800" lvl="3" indent="-377189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340"/>
              <a:buChar char="−"/>
              <a:defRPr/>
            </a:lvl4pPr>
            <a:lvl5pPr marL="2286000" lvl="4" indent="-377189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34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1" name="Google Shape;141;p24"/>
          <p:cNvSpPr txBox="1">
            <a:spLocks noGrp="1"/>
          </p:cNvSpPr>
          <p:nvPr>
            <p:ph type="ftr" idx="11"/>
          </p:nvPr>
        </p:nvSpPr>
        <p:spPr>
          <a:xfrm>
            <a:off x="530577" y="6517958"/>
            <a:ext cx="10192500" cy="1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24"/>
          <p:cNvSpPr txBox="1">
            <a:spLocks noGrp="1"/>
          </p:cNvSpPr>
          <p:nvPr>
            <p:ph type="sldNum" idx="12"/>
          </p:nvPr>
        </p:nvSpPr>
        <p:spPr>
          <a:xfrm>
            <a:off x="10862733" y="6517958"/>
            <a:ext cx="798600" cy="1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Square Graphic">
  <p:cSld name="Title Content and Square Graphic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5"/>
          <p:cNvSpPr txBox="1">
            <a:spLocks noGrp="1"/>
          </p:cNvSpPr>
          <p:nvPr>
            <p:ph type="title"/>
          </p:nvPr>
        </p:nvSpPr>
        <p:spPr>
          <a:xfrm>
            <a:off x="530578" y="195792"/>
            <a:ext cx="11130900" cy="8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615F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25"/>
          <p:cNvSpPr txBox="1">
            <a:spLocks noGrp="1"/>
          </p:cNvSpPr>
          <p:nvPr>
            <p:ph type="body" idx="1"/>
          </p:nvPr>
        </p:nvSpPr>
        <p:spPr>
          <a:xfrm>
            <a:off x="530577" y="1653647"/>
            <a:ext cx="6739500" cy="45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7190" algn="l" rtl="0">
              <a:lnSpc>
                <a:spcPct val="110000"/>
              </a:lnSpc>
              <a:spcBef>
                <a:spcPts val="1500"/>
              </a:spcBef>
              <a:spcAft>
                <a:spcPts val="0"/>
              </a:spcAft>
              <a:buSzPts val="2340"/>
              <a:buChar char="•"/>
              <a:defRPr/>
            </a:lvl1pPr>
            <a:lvl2pPr marL="914400" lvl="1" indent="-3771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340"/>
              <a:buChar char="−"/>
              <a:defRPr/>
            </a:lvl2pPr>
            <a:lvl3pPr marL="1371600" lvl="2" indent="-377189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340"/>
              <a:buChar char="•"/>
              <a:defRPr/>
            </a:lvl3pPr>
            <a:lvl4pPr marL="1828800" lvl="3" indent="-377189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340"/>
              <a:buChar char="−"/>
              <a:defRPr/>
            </a:lvl4pPr>
            <a:lvl5pPr marL="2286000" lvl="4" indent="-377189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34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6" name="Google Shape;146;p25"/>
          <p:cNvSpPr txBox="1">
            <a:spLocks noGrp="1"/>
          </p:cNvSpPr>
          <p:nvPr>
            <p:ph type="ftr" idx="11"/>
          </p:nvPr>
        </p:nvSpPr>
        <p:spPr>
          <a:xfrm>
            <a:off x="530577" y="6517958"/>
            <a:ext cx="10192500" cy="1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25"/>
          <p:cNvSpPr txBox="1">
            <a:spLocks noGrp="1"/>
          </p:cNvSpPr>
          <p:nvPr>
            <p:ph type="sldNum" idx="12"/>
          </p:nvPr>
        </p:nvSpPr>
        <p:spPr>
          <a:xfrm>
            <a:off x="10862733" y="6517958"/>
            <a:ext cx="798600" cy="1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ubtitle and Two Content">
  <p:cSld name="Title Subtitle and Two Content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6"/>
          <p:cNvSpPr txBox="1">
            <a:spLocks noGrp="1"/>
          </p:cNvSpPr>
          <p:nvPr>
            <p:ph type="title"/>
          </p:nvPr>
        </p:nvSpPr>
        <p:spPr>
          <a:xfrm>
            <a:off x="530578" y="195792"/>
            <a:ext cx="11130900" cy="8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615F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26"/>
          <p:cNvSpPr txBox="1">
            <a:spLocks noGrp="1"/>
          </p:cNvSpPr>
          <p:nvPr>
            <p:ph type="body" idx="1"/>
          </p:nvPr>
        </p:nvSpPr>
        <p:spPr>
          <a:xfrm>
            <a:off x="530578" y="1543049"/>
            <a:ext cx="5489100" cy="39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 rtl="0">
              <a:lnSpc>
                <a:spcPct val="110000"/>
              </a:lnSpc>
              <a:spcBef>
                <a:spcPts val="1500"/>
              </a:spcBef>
              <a:spcAft>
                <a:spcPts val="0"/>
              </a:spcAft>
              <a:buSzPts val="2860"/>
              <a:buNone/>
              <a:defRPr>
                <a:solidFill>
                  <a:schemeClr val="dk2"/>
                </a:solidFill>
              </a:defRPr>
            </a:lvl1pPr>
            <a:lvl2pPr marL="914400" lvl="1" indent="-3771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340"/>
              <a:buChar char="−"/>
              <a:defRPr/>
            </a:lvl2pPr>
            <a:lvl3pPr marL="1371600" lvl="2" indent="-377189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340"/>
              <a:buChar char="•"/>
              <a:defRPr/>
            </a:lvl3pPr>
            <a:lvl4pPr marL="1828800" lvl="3" indent="-377189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340"/>
              <a:buChar char="−"/>
              <a:defRPr/>
            </a:lvl4pPr>
            <a:lvl5pPr marL="2286000" lvl="4" indent="-377189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34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1" name="Google Shape;151;p26"/>
          <p:cNvSpPr txBox="1">
            <a:spLocks noGrp="1"/>
          </p:cNvSpPr>
          <p:nvPr>
            <p:ph type="body" idx="2"/>
          </p:nvPr>
        </p:nvSpPr>
        <p:spPr>
          <a:xfrm>
            <a:off x="6172201" y="1543049"/>
            <a:ext cx="5489100" cy="39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 rtl="0">
              <a:lnSpc>
                <a:spcPct val="110000"/>
              </a:lnSpc>
              <a:spcBef>
                <a:spcPts val="1500"/>
              </a:spcBef>
              <a:spcAft>
                <a:spcPts val="0"/>
              </a:spcAft>
              <a:buSzPts val="2860"/>
              <a:buNone/>
              <a:defRPr>
                <a:solidFill>
                  <a:schemeClr val="dk2"/>
                </a:solidFill>
              </a:defRPr>
            </a:lvl1pPr>
            <a:lvl2pPr marL="914400" lvl="1" indent="-3771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340"/>
              <a:buChar char="−"/>
              <a:defRPr/>
            </a:lvl2pPr>
            <a:lvl3pPr marL="1371600" lvl="2" indent="-377189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340"/>
              <a:buChar char="•"/>
              <a:defRPr/>
            </a:lvl3pPr>
            <a:lvl4pPr marL="1828800" lvl="3" indent="-377189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340"/>
              <a:buChar char="−"/>
              <a:defRPr/>
            </a:lvl4pPr>
            <a:lvl5pPr marL="2286000" lvl="4" indent="-377189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34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2" name="Google Shape;152;p26"/>
          <p:cNvSpPr txBox="1">
            <a:spLocks noGrp="1"/>
          </p:cNvSpPr>
          <p:nvPr>
            <p:ph type="body" idx="3"/>
          </p:nvPr>
        </p:nvSpPr>
        <p:spPr>
          <a:xfrm>
            <a:off x="530578" y="2106000"/>
            <a:ext cx="5489100" cy="40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7190" algn="l" rtl="0">
              <a:lnSpc>
                <a:spcPct val="110000"/>
              </a:lnSpc>
              <a:spcBef>
                <a:spcPts val="1500"/>
              </a:spcBef>
              <a:spcAft>
                <a:spcPts val="0"/>
              </a:spcAft>
              <a:buSzPts val="2340"/>
              <a:buChar char="•"/>
              <a:defRPr/>
            </a:lvl1pPr>
            <a:lvl2pPr marL="914400" lvl="1" indent="-3771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340"/>
              <a:buChar char="−"/>
              <a:defRPr/>
            </a:lvl2pPr>
            <a:lvl3pPr marL="1371600" lvl="2" indent="-377189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340"/>
              <a:buChar char="•"/>
              <a:defRPr/>
            </a:lvl3pPr>
            <a:lvl4pPr marL="1828800" lvl="3" indent="-377189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340"/>
              <a:buChar char="−"/>
              <a:defRPr/>
            </a:lvl4pPr>
            <a:lvl5pPr marL="2286000" lvl="4" indent="-377189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34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3" name="Google Shape;153;p26"/>
          <p:cNvSpPr txBox="1">
            <a:spLocks noGrp="1"/>
          </p:cNvSpPr>
          <p:nvPr>
            <p:ph type="body" idx="4"/>
          </p:nvPr>
        </p:nvSpPr>
        <p:spPr>
          <a:xfrm>
            <a:off x="6172200" y="2106000"/>
            <a:ext cx="5489100" cy="40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7190" algn="l" rtl="0">
              <a:lnSpc>
                <a:spcPct val="110000"/>
              </a:lnSpc>
              <a:spcBef>
                <a:spcPts val="1500"/>
              </a:spcBef>
              <a:spcAft>
                <a:spcPts val="0"/>
              </a:spcAft>
              <a:buSzPts val="2340"/>
              <a:buChar char="•"/>
              <a:defRPr/>
            </a:lvl1pPr>
            <a:lvl2pPr marL="914400" lvl="1" indent="-3771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340"/>
              <a:buChar char="−"/>
              <a:defRPr/>
            </a:lvl2pPr>
            <a:lvl3pPr marL="1371600" lvl="2" indent="-377189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340"/>
              <a:buChar char="•"/>
              <a:defRPr/>
            </a:lvl3pPr>
            <a:lvl4pPr marL="1828800" lvl="3" indent="-377189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340"/>
              <a:buChar char="−"/>
              <a:defRPr/>
            </a:lvl4pPr>
            <a:lvl5pPr marL="2286000" lvl="4" indent="-377189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34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4" name="Google Shape;154;p26"/>
          <p:cNvSpPr txBox="1">
            <a:spLocks noGrp="1"/>
          </p:cNvSpPr>
          <p:nvPr>
            <p:ph type="ftr" idx="11"/>
          </p:nvPr>
        </p:nvSpPr>
        <p:spPr>
          <a:xfrm>
            <a:off x="530577" y="6517958"/>
            <a:ext cx="10192500" cy="1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26"/>
          <p:cNvSpPr txBox="1">
            <a:spLocks noGrp="1"/>
          </p:cNvSpPr>
          <p:nvPr>
            <p:ph type="sldNum" idx="12"/>
          </p:nvPr>
        </p:nvSpPr>
        <p:spPr>
          <a:xfrm>
            <a:off x="10862733" y="6517958"/>
            <a:ext cx="798600" cy="1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7"/>
          <p:cNvSpPr txBox="1">
            <a:spLocks noGrp="1"/>
          </p:cNvSpPr>
          <p:nvPr>
            <p:ph type="title"/>
          </p:nvPr>
        </p:nvSpPr>
        <p:spPr>
          <a:xfrm>
            <a:off x="530578" y="195792"/>
            <a:ext cx="11130900" cy="8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615F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27"/>
          <p:cNvSpPr txBox="1">
            <a:spLocks noGrp="1"/>
          </p:cNvSpPr>
          <p:nvPr>
            <p:ph type="ftr" idx="11"/>
          </p:nvPr>
        </p:nvSpPr>
        <p:spPr>
          <a:xfrm>
            <a:off x="530577" y="6517958"/>
            <a:ext cx="10192500" cy="1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27"/>
          <p:cNvSpPr txBox="1">
            <a:spLocks noGrp="1"/>
          </p:cNvSpPr>
          <p:nvPr>
            <p:ph type="sldNum" idx="12"/>
          </p:nvPr>
        </p:nvSpPr>
        <p:spPr>
          <a:xfrm>
            <a:off x="10862733" y="6517958"/>
            <a:ext cx="798600" cy="1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8"/>
          <p:cNvSpPr txBox="1">
            <a:spLocks noGrp="1"/>
          </p:cNvSpPr>
          <p:nvPr>
            <p:ph type="ftr" idx="11"/>
          </p:nvPr>
        </p:nvSpPr>
        <p:spPr>
          <a:xfrm>
            <a:off x="530577" y="6517958"/>
            <a:ext cx="10192500" cy="1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28"/>
          <p:cNvSpPr txBox="1">
            <a:spLocks noGrp="1"/>
          </p:cNvSpPr>
          <p:nvPr>
            <p:ph type="sldNum" idx="12"/>
          </p:nvPr>
        </p:nvSpPr>
        <p:spPr>
          <a:xfrm>
            <a:off x="10862733" y="6517958"/>
            <a:ext cx="798600" cy="1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 Long Title Circle Graphic" type="title">
  <p:cSld name="TITLE">
    <p:bg>
      <p:bgPr>
        <a:solidFill>
          <a:schemeClr val="lt1"/>
        </a:solidFill>
        <a:effectLst/>
      </p:bgPr>
    </p:bg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72;p30"/>
          <p:cNvPicPr preferRelativeResize="0"/>
          <p:nvPr/>
        </p:nvPicPr>
        <p:blipFill rotWithShape="1">
          <a:blip r:embed="rId2">
            <a:alphaModFix/>
          </a:blip>
          <a:srcRect r="695" b="1409"/>
          <a:stretch/>
        </p:blipFill>
        <p:spPr>
          <a:xfrm>
            <a:off x="10392442" y="5069132"/>
            <a:ext cx="1799558" cy="1776169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30"/>
          <p:cNvSpPr txBox="1">
            <a:spLocks noGrp="1"/>
          </p:cNvSpPr>
          <p:nvPr>
            <p:ph type="ctrTitle"/>
          </p:nvPr>
        </p:nvSpPr>
        <p:spPr>
          <a:xfrm>
            <a:off x="532800" y="1930401"/>
            <a:ext cx="11131200" cy="18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615F"/>
              </a:buClr>
              <a:buSzPts val="5400"/>
              <a:buFont typeface="Arial"/>
              <a:buNone/>
              <a:defRPr sz="5400" b="0">
                <a:solidFill>
                  <a:srgbClr val="28615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4" name="Google Shape;174;p30"/>
          <p:cNvSpPr txBox="1">
            <a:spLocks noGrp="1"/>
          </p:cNvSpPr>
          <p:nvPr>
            <p:ph type="subTitle" idx="1"/>
          </p:nvPr>
        </p:nvSpPr>
        <p:spPr>
          <a:xfrm>
            <a:off x="532800" y="3856038"/>
            <a:ext cx="11131200" cy="14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SzPts val="3900"/>
              <a:buNone/>
              <a:defRPr sz="3000">
                <a:solidFill>
                  <a:srgbClr val="28615F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6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34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8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8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175" name="Google Shape;175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4468" y="291600"/>
            <a:ext cx="1322911" cy="11262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1"/>
          <p:cNvSpPr txBox="1">
            <a:spLocks noGrp="1"/>
          </p:cNvSpPr>
          <p:nvPr>
            <p:ph type="title"/>
          </p:nvPr>
        </p:nvSpPr>
        <p:spPr>
          <a:xfrm>
            <a:off x="530578" y="195792"/>
            <a:ext cx="11130900" cy="8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615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8" name="Google Shape;178;p31"/>
          <p:cNvSpPr txBox="1">
            <a:spLocks noGrp="1"/>
          </p:cNvSpPr>
          <p:nvPr>
            <p:ph type="body" idx="1"/>
          </p:nvPr>
        </p:nvSpPr>
        <p:spPr>
          <a:xfrm>
            <a:off x="530578" y="1653647"/>
            <a:ext cx="11130900" cy="45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6240" algn="l">
              <a:lnSpc>
                <a:spcPct val="110000"/>
              </a:lnSpc>
              <a:spcBef>
                <a:spcPts val="1500"/>
              </a:spcBef>
              <a:spcAft>
                <a:spcPts val="0"/>
              </a:spcAft>
              <a:buSzPts val="2640"/>
              <a:buChar char="•"/>
              <a:defRPr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−"/>
              <a:defRPr/>
            </a:lvl2pPr>
            <a:lvl3pPr marL="1371600" lvl="2" indent="-36576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160"/>
              <a:buChar char="•"/>
              <a:defRPr/>
            </a:lvl3pPr>
            <a:lvl4pPr marL="1828800" lvl="3" indent="-350519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920"/>
              <a:buChar char="−"/>
              <a:defRPr/>
            </a:lvl4pPr>
            <a:lvl5pPr marL="2286000" lvl="4" indent="-35052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92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9" name="Google Shape;179;p31"/>
          <p:cNvSpPr txBox="1">
            <a:spLocks noGrp="1"/>
          </p:cNvSpPr>
          <p:nvPr>
            <p:ph type="ftr" idx="11"/>
          </p:nvPr>
        </p:nvSpPr>
        <p:spPr>
          <a:xfrm>
            <a:off x="530577" y="6517958"/>
            <a:ext cx="10192500" cy="1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0" name="Google Shape;180;p31"/>
          <p:cNvSpPr txBox="1">
            <a:spLocks noGrp="1"/>
          </p:cNvSpPr>
          <p:nvPr>
            <p:ph type="sldNum" idx="12"/>
          </p:nvPr>
        </p:nvSpPr>
        <p:spPr>
          <a:xfrm>
            <a:off x="10862733" y="6517958"/>
            <a:ext cx="798600" cy="1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 Short Title Circle Graphic">
  <p:cSld name="Title Slide Short Title Circle Graphic">
    <p:bg>
      <p:bgPr>
        <a:solidFill>
          <a:srgbClr val="57BAB7"/>
        </a:solidFill>
        <a:effectLst/>
      </p:bgPr>
    </p:bg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Google Shape;182;p32"/>
          <p:cNvPicPr preferRelativeResize="0"/>
          <p:nvPr/>
        </p:nvPicPr>
        <p:blipFill rotWithShape="1">
          <a:blip r:embed="rId2">
            <a:alphaModFix/>
          </a:blip>
          <a:srcRect t="704" r="1166"/>
          <a:stretch/>
        </p:blipFill>
        <p:spPr>
          <a:xfrm>
            <a:off x="8609883" y="-1"/>
            <a:ext cx="3582117" cy="3574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32"/>
          <p:cNvSpPr txBox="1">
            <a:spLocks noGrp="1"/>
          </p:cNvSpPr>
          <p:nvPr>
            <p:ph type="ctrTitle"/>
          </p:nvPr>
        </p:nvSpPr>
        <p:spPr>
          <a:xfrm>
            <a:off x="532800" y="1930401"/>
            <a:ext cx="6739200" cy="18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None/>
              <a:defRPr sz="5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p32"/>
          <p:cNvSpPr txBox="1">
            <a:spLocks noGrp="1"/>
          </p:cNvSpPr>
          <p:nvPr>
            <p:ph type="subTitle" idx="1"/>
          </p:nvPr>
        </p:nvSpPr>
        <p:spPr>
          <a:xfrm>
            <a:off x="532800" y="3856038"/>
            <a:ext cx="6739200" cy="14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SzPts val="3900"/>
              <a:buNone/>
              <a:defRPr sz="300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6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34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8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08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185" name="Google Shape;185;p32" descr="Government Commercial Function logo" title="Government Commercial Function log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7200" y="291600"/>
            <a:ext cx="1151368" cy="9337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ubtitle and Content">
  <p:cSld name="Title Subtitle and Content"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3"/>
          <p:cNvSpPr txBox="1">
            <a:spLocks noGrp="1"/>
          </p:cNvSpPr>
          <p:nvPr>
            <p:ph type="title"/>
          </p:nvPr>
        </p:nvSpPr>
        <p:spPr>
          <a:xfrm>
            <a:off x="530578" y="195792"/>
            <a:ext cx="11130900" cy="8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615F"/>
              </a:buClr>
              <a:buSzPts val="35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p33"/>
          <p:cNvSpPr txBox="1">
            <a:spLocks noGrp="1"/>
          </p:cNvSpPr>
          <p:nvPr>
            <p:ph type="body" idx="1"/>
          </p:nvPr>
        </p:nvSpPr>
        <p:spPr>
          <a:xfrm>
            <a:off x="530578" y="1543049"/>
            <a:ext cx="11130900" cy="39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1500"/>
              </a:spcBef>
              <a:spcAft>
                <a:spcPts val="0"/>
              </a:spcAft>
              <a:buSzPts val="2860"/>
              <a:buNone/>
              <a:defRPr>
                <a:solidFill>
                  <a:schemeClr val="dk2"/>
                </a:solidFill>
              </a:defRPr>
            </a:lvl1pPr>
            <a:lvl2pPr marL="914400" lvl="1" indent="-37719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340"/>
              <a:buChar char="−"/>
              <a:defRPr/>
            </a:lvl2pPr>
            <a:lvl3pPr marL="1371600" lvl="2" indent="-37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340"/>
              <a:buChar char="•"/>
              <a:defRPr/>
            </a:lvl3pPr>
            <a:lvl4pPr marL="1828800" lvl="3" indent="-377189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340"/>
              <a:buChar char="−"/>
              <a:defRPr/>
            </a:lvl4pPr>
            <a:lvl5pPr marL="2286000" lvl="4" indent="-377189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34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9" name="Google Shape;189;p33"/>
          <p:cNvSpPr txBox="1">
            <a:spLocks noGrp="1"/>
          </p:cNvSpPr>
          <p:nvPr>
            <p:ph type="body" idx="2"/>
          </p:nvPr>
        </p:nvSpPr>
        <p:spPr>
          <a:xfrm>
            <a:off x="530578" y="2105187"/>
            <a:ext cx="11130900" cy="40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7190" algn="l">
              <a:lnSpc>
                <a:spcPct val="110000"/>
              </a:lnSpc>
              <a:spcBef>
                <a:spcPts val="1500"/>
              </a:spcBef>
              <a:spcAft>
                <a:spcPts val="0"/>
              </a:spcAft>
              <a:buSzPts val="2340"/>
              <a:buChar char="•"/>
              <a:defRPr/>
            </a:lvl1pPr>
            <a:lvl2pPr marL="914400" lvl="1" indent="-37719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340"/>
              <a:buChar char="−"/>
              <a:defRPr/>
            </a:lvl2pPr>
            <a:lvl3pPr marL="1371600" lvl="2" indent="-37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340"/>
              <a:buChar char="•"/>
              <a:defRPr/>
            </a:lvl3pPr>
            <a:lvl4pPr marL="1828800" lvl="3" indent="-377189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340"/>
              <a:buChar char="−"/>
              <a:defRPr/>
            </a:lvl4pPr>
            <a:lvl5pPr marL="2286000" lvl="4" indent="-377189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34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0" name="Google Shape;190;p33"/>
          <p:cNvSpPr txBox="1">
            <a:spLocks noGrp="1"/>
          </p:cNvSpPr>
          <p:nvPr>
            <p:ph type="ftr" idx="11"/>
          </p:nvPr>
        </p:nvSpPr>
        <p:spPr>
          <a:xfrm>
            <a:off x="530577" y="6517958"/>
            <a:ext cx="10192500" cy="1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1" name="Google Shape;191;p33"/>
          <p:cNvSpPr txBox="1">
            <a:spLocks noGrp="1"/>
          </p:cNvSpPr>
          <p:nvPr>
            <p:ph type="sldNum" idx="12"/>
          </p:nvPr>
        </p:nvSpPr>
        <p:spPr>
          <a:xfrm>
            <a:off x="10862733" y="6517958"/>
            <a:ext cx="798600" cy="1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ntent" type="twoObj">
  <p:cSld name="TWO_OBJECTS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4"/>
          <p:cNvSpPr txBox="1">
            <a:spLocks noGrp="1"/>
          </p:cNvSpPr>
          <p:nvPr>
            <p:ph type="title"/>
          </p:nvPr>
        </p:nvSpPr>
        <p:spPr>
          <a:xfrm>
            <a:off x="530578" y="195792"/>
            <a:ext cx="11130900" cy="8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615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p34"/>
          <p:cNvSpPr txBox="1">
            <a:spLocks noGrp="1"/>
          </p:cNvSpPr>
          <p:nvPr>
            <p:ph type="body" idx="1"/>
          </p:nvPr>
        </p:nvSpPr>
        <p:spPr>
          <a:xfrm>
            <a:off x="530578" y="1652400"/>
            <a:ext cx="5489100" cy="45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7190" algn="l">
              <a:lnSpc>
                <a:spcPct val="110000"/>
              </a:lnSpc>
              <a:spcBef>
                <a:spcPts val="1500"/>
              </a:spcBef>
              <a:spcAft>
                <a:spcPts val="0"/>
              </a:spcAft>
              <a:buSzPts val="2340"/>
              <a:buChar char="•"/>
              <a:defRPr/>
            </a:lvl1pPr>
            <a:lvl2pPr marL="914400" lvl="1" indent="-37719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340"/>
              <a:buChar char="−"/>
              <a:defRPr/>
            </a:lvl2pPr>
            <a:lvl3pPr marL="1371600" lvl="2" indent="-37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340"/>
              <a:buChar char="•"/>
              <a:defRPr/>
            </a:lvl3pPr>
            <a:lvl4pPr marL="1828800" lvl="3" indent="-377189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340"/>
              <a:buChar char="−"/>
              <a:defRPr/>
            </a:lvl4pPr>
            <a:lvl5pPr marL="2286000" lvl="4" indent="-377189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34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5" name="Google Shape;195;p34"/>
          <p:cNvSpPr txBox="1">
            <a:spLocks noGrp="1"/>
          </p:cNvSpPr>
          <p:nvPr>
            <p:ph type="body" idx="2"/>
          </p:nvPr>
        </p:nvSpPr>
        <p:spPr>
          <a:xfrm>
            <a:off x="6172200" y="1652400"/>
            <a:ext cx="5489100" cy="45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7190" algn="l">
              <a:lnSpc>
                <a:spcPct val="110000"/>
              </a:lnSpc>
              <a:spcBef>
                <a:spcPts val="1500"/>
              </a:spcBef>
              <a:spcAft>
                <a:spcPts val="0"/>
              </a:spcAft>
              <a:buSzPts val="2340"/>
              <a:buChar char="•"/>
              <a:defRPr/>
            </a:lvl1pPr>
            <a:lvl2pPr marL="914400" lvl="1" indent="-37719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340"/>
              <a:buChar char="−"/>
              <a:defRPr/>
            </a:lvl2pPr>
            <a:lvl3pPr marL="1371600" lvl="2" indent="-37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340"/>
              <a:buChar char="•"/>
              <a:defRPr/>
            </a:lvl3pPr>
            <a:lvl4pPr marL="1828800" lvl="3" indent="-377189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340"/>
              <a:buChar char="−"/>
              <a:defRPr/>
            </a:lvl4pPr>
            <a:lvl5pPr marL="2286000" lvl="4" indent="-377189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34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6" name="Google Shape;196;p34"/>
          <p:cNvSpPr txBox="1">
            <a:spLocks noGrp="1"/>
          </p:cNvSpPr>
          <p:nvPr>
            <p:ph type="ftr" idx="11"/>
          </p:nvPr>
        </p:nvSpPr>
        <p:spPr>
          <a:xfrm>
            <a:off x="530577" y="6517958"/>
            <a:ext cx="10192500" cy="1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34"/>
          <p:cNvSpPr txBox="1">
            <a:spLocks noGrp="1"/>
          </p:cNvSpPr>
          <p:nvPr>
            <p:ph type="sldNum" idx="12"/>
          </p:nvPr>
        </p:nvSpPr>
        <p:spPr>
          <a:xfrm>
            <a:off x="10862733" y="6517958"/>
            <a:ext cx="798600" cy="1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Divider Short Title Circle Graphic">
  <p:cSld name="Section Divider Short Title Circle Graphic">
    <p:bg>
      <p:bgPr>
        <a:solidFill>
          <a:schemeClr val="lt1"/>
        </a:solidFill>
        <a:effectLst/>
      </p:bgPr>
    </p:bg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p35"/>
          <p:cNvPicPr preferRelativeResize="0"/>
          <p:nvPr/>
        </p:nvPicPr>
        <p:blipFill rotWithShape="1">
          <a:blip r:embed="rId2">
            <a:alphaModFix/>
          </a:blip>
          <a:srcRect t="107" r="40205" b="23158"/>
          <a:stretch/>
        </p:blipFill>
        <p:spPr>
          <a:xfrm>
            <a:off x="7019226" y="219617"/>
            <a:ext cx="5172773" cy="6638385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35"/>
          <p:cNvSpPr/>
          <p:nvPr/>
        </p:nvSpPr>
        <p:spPr>
          <a:xfrm>
            <a:off x="0" y="2579643"/>
            <a:ext cx="12192000" cy="2892300"/>
          </a:xfrm>
          <a:prstGeom prst="rect">
            <a:avLst/>
          </a:prstGeom>
          <a:solidFill>
            <a:srgbClr val="ABDDD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01" name="Google Shape;201;p35"/>
          <p:cNvCxnSpPr/>
          <p:nvPr/>
        </p:nvCxnSpPr>
        <p:spPr>
          <a:xfrm>
            <a:off x="0" y="2579644"/>
            <a:ext cx="12192000" cy="0"/>
          </a:xfrm>
          <a:prstGeom prst="straightConnector1">
            <a:avLst/>
          </a:prstGeom>
          <a:noFill/>
          <a:ln w="63500" cap="flat" cmpd="sng">
            <a:solidFill>
              <a:srgbClr val="57BAB7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02" name="Google Shape;202;p35"/>
          <p:cNvCxnSpPr/>
          <p:nvPr/>
        </p:nvCxnSpPr>
        <p:spPr>
          <a:xfrm>
            <a:off x="0" y="5471986"/>
            <a:ext cx="12192000" cy="0"/>
          </a:xfrm>
          <a:prstGeom prst="straightConnector1">
            <a:avLst/>
          </a:prstGeom>
          <a:noFill/>
          <a:ln w="63500" cap="flat" cmpd="sng">
            <a:solidFill>
              <a:srgbClr val="57BAB7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03" name="Google Shape;203;p35"/>
          <p:cNvSpPr txBox="1">
            <a:spLocks noGrp="1"/>
          </p:cNvSpPr>
          <p:nvPr>
            <p:ph type="title"/>
          </p:nvPr>
        </p:nvSpPr>
        <p:spPr>
          <a:xfrm>
            <a:off x="532800" y="2958300"/>
            <a:ext cx="6739200" cy="18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615F"/>
              </a:buClr>
              <a:buSzPts val="5000"/>
              <a:buFont typeface="Arial"/>
              <a:buNone/>
              <a:defRPr sz="5000">
                <a:solidFill>
                  <a:srgbClr val="28615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Circle Graphic">
  <p:cSld name="Title Content and Circle Graphic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36"/>
          <p:cNvPicPr preferRelativeResize="0"/>
          <p:nvPr/>
        </p:nvPicPr>
        <p:blipFill rotWithShape="1">
          <a:blip r:embed="rId2">
            <a:alphaModFix/>
          </a:blip>
          <a:srcRect r="1690"/>
          <a:stretch/>
        </p:blipFill>
        <p:spPr>
          <a:xfrm>
            <a:off x="8939456" y="3109914"/>
            <a:ext cx="3252544" cy="3283963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36"/>
          <p:cNvSpPr txBox="1">
            <a:spLocks noGrp="1"/>
          </p:cNvSpPr>
          <p:nvPr>
            <p:ph type="title"/>
          </p:nvPr>
        </p:nvSpPr>
        <p:spPr>
          <a:xfrm>
            <a:off x="530578" y="195792"/>
            <a:ext cx="11130900" cy="8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615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7" name="Google Shape;207;p36"/>
          <p:cNvSpPr txBox="1">
            <a:spLocks noGrp="1"/>
          </p:cNvSpPr>
          <p:nvPr>
            <p:ph type="body" idx="1"/>
          </p:nvPr>
        </p:nvSpPr>
        <p:spPr>
          <a:xfrm>
            <a:off x="530577" y="1653647"/>
            <a:ext cx="6739500" cy="45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7190" algn="l">
              <a:lnSpc>
                <a:spcPct val="110000"/>
              </a:lnSpc>
              <a:spcBef>
                <a:spcPts val="1500"/>
              </a:spcBef>
              <a:spcAft>
                <a:spcPts val="0"/>
              </a:spcAft>
              <a:buSzPts val="2340"/>
              <a:buChar char="•"/>
              <a:defRPr/>
            </a:lvl1pPr>
            <a:lvl2pPr marL="914400" lvl="1" indent="-37719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340"/>
              <a:buChar char="−"/>
              <a:defRPr/>
            </a:lvl2pPr>
            <a:lvl3pPr marL="1371600" lvl="2" indent="-37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340"/>
              <a:buChar char="•"/>
              <a:defRPr/>
            </a:lvl3pPr>
            <a:lvl4pPr marL="1828800" lvl="3" indent="-377189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340"/>
              <a:buChar char="−"/>
              <a:defRPr/>
            </a:lvl4pPr>
            <a:lvl5pPr marL="2286000" lvl="4" indent="-377189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34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8" name="Google Shape;208;p36"/>
          <p:cNvSpPr txBox="1">
            <a:spLocks noGrp="1"/>
          </p:cNvSpPr>
          <p:nvPr>
            <p:ph type="ftr" idx="11"/>
          </p:nvPr>
        </p:nvSpPr>
        <p:spPr>
          <a:xfrm>
            <a:off x="530577" y="6517958"/>
            <a:ext cx="10192500" cy="1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9" name="Google Shape;209;p36"/>
          <p:cNvSpPr txBox="1">
            <a:spLocks noGrp="1"/>
          </p:cNvSpPr>
          <p:nvPr>
            <p:ph type="sldNum" idx="12"/>
          </p:nvPr>
        </p:nvSpPr>
        <p:spPr>
          <a:xfrm>
            <a:off x="10862733" y="6517958"/>
            <a:ext cx="798600" cy="1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Triangle Graphic">
  <p:cSld name="Title Content and Triangle Graphic"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7"/>
          <p:cNvSpPr txBox="1">
            <a:spLocks noGrp="1"/>
          </p:cNvSpPr>
          <p:nvPr>
            <p:ph type="title"/>
          </p:nvPr>
        </p:nvSpPr>
        <p:spPr>
          <a:xfrm>
            <a:off x="530578" y="195792"/>
            <a:ext cx="11130900" cy="8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615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2" name="Google Shape;212;p37"/>
          <p:cNvSpPr txBox="1">
            <a:spLocks noGrp="1"/>
          </p:cNvSpPr>
          <p:nvPr>
            <p:ph type="body" idx="1"/>
          </p:nvPr>
        </p:nvSpPr>
        <p:spPr>
          <a:xfrm>
            <a:off x="530577" y="1653647"/>
            <a:ext cx="6739500" cy="45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7190" algn="l">
              <a:lnSpc>
                <a:spcPct val="110000"/>
              </a:lnSpc>
              <a:spcBef>
                <a:spcPts val="1500"/>
              </a:spcBef>
              <a:spcAft>
                <a:spcPts val="0"/>
              </a:spcAft>
              <a:buSzPts val="2340"/>
              <a:buChar char="•"/>
              <a:defRPr/>
            </a:lvl1pPr>
            <a:lvl2pPr marL="914400" lvl="1" indent="-37719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340"/>
              <a:buChar char="−"/>
              <a:defRPr/>
            </a:lvl2pPr>
            <a:lvl3pPr marL="1371600" lvl="2" indent="-37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340"/>
              <a:buChar char="•"/>
              <a:defRPr/>
            </a:lvl3pPr>
            <a:lvl4pPr marL="1828800" lvl="3" indent="-377189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340"/>
              <a:buChar char="−"/>
              <a:defRPr/>
            </a:lvl4pPr>
            <a:lvl5pPr marL="2286000" lvl="4" indent="-377189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34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3" name="Google Shape;213;p37"/>
          <p:cNvSpPr txBox="1">
            <a:spLocks noGrp="1"/>
          </p:cNvSpPr>
          <p:nvPr>
            <p:ph type="ftr" idx="11"/>
          </p:nvPr>
        </p:nvSpPr>
        <p:spPr>
          <a:xfrm>
            <a:off x="530577" y="6517958"/>
            <a:ext cx="10192500" cy="1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37"/>
          <p:cNvSpPr txBox="1">
            <a:spLocks noGrp="1"/>
          </p:cNvSpPr>
          <p:nvPr>
            <p:ph type="sldNum" idx="12"/>
          </p:nvPr>
        </p:nvSpPr>
        <p:spPr>
          <a:xfrm>
            <a:off x="10862733" y="6517958"/>
            <a:ext cx="798600" cy="1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Hex Graphic">
  <p:cSld name="Title Content and Hex Graphic"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8"/>
          <p:cNvSpPr txBox="1">
            <a:spLocks noGrp="1"/>
          </p:cNvSpPr>
          <p:nvPr>
            <p:ph type="title"/>
          </p:nvPr>
        </p:nvSpPr>
        <p:spPr>
          <a:xfrm>
            <a:off x="530578" y="195792"/>
            <a:ext cx="11130900" cy="8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615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7" name="Google Shape;217;p38"/>
          <p:cNvSpPr txBox="1">
            <a:spLocks noGrp="1"/>
          </p:cNvSpPr>
          <p:nvPr>
            <p:ph type="body" idx="1"/>
          </p:nvPr>
        </p:nvSpPr>
        <p:spPr>
          <a:xfrm>
            <a:off x="530577" y="1653647"/>
            <a:ext cx="6739500" cy="45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7190" algn="l">
              <a:lnSpc>
                <a:spcPct val="110000"/>
              </a:lnSpc>
              <a:spcBef>
                <a:spcPts val="1500"/>
              </a:spcBef>
              <a:spcAft>
                <a:spcPts val="0"/>
              </a:spcAft>
              <a:buSzPts val="2340"/>
              <a:buChar char="•"/>
              <a:defRPr/>
            </a:lvl1pPr>
            <a:lvl2pPr marL="914400" lvl="1" indent="-37719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340"/>
              <a:buChar char="−"/>
              <a:defRPr/>
            </a:lvl2pPr>
            <a:lvl3pPr marL="1371600" lvl="2" indent="-37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340"/>
              <a:buChar char="•"/>
              <a:defRPr/>
            </a:lvl3pPr>
            <a:lvl4pPr marL="1828800" lvl="3" indent="-377189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340"/>
              <a:buChar char="−"/>
              <a:defRPr/>
            </a:lvl4pPr>
            <a:lvl5pPr marL="2286000" lvl="4" indent="-377189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34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8" name="Google Shape;218;p38"/>
          <p:cNvSpPr txBox="1">
            <a:spLocks noGrp="1"/>
          </p:cNvSpPr>
          <p:nvPr>
            <p:ph type="ftr" idx="11"/>
          </p:nvPr>
        </p:nvSpPr>
        <p:spPr>
          <a:xfrm>
            <a:off x="530577" y="6517958"/>
            <a:ext cx="10192500" cy="1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9" name="Google Shape;219;p38"/>
          <p:cNvSpPr txBox="1">
            <a:spLocks noGrp="1"/>
          </p:cNvSpPr>
          <p:nvPr>
            <p:ph type="sldNum" idx="12"/>
          </p:nvPr>
        </p:nvSpPr>
        <p:spPr>
          <a:xfrm>
            <a:off x="10862733" y="6517958"/>
            <a:ext cx="798600" cy="1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Square Graphic">
  <p:cSld name="Title Content and Square Graphic"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9"/>
          <p:cNvSpPr txBox="1">
            <a:spLocks noGrp="1"/>
          </p:cNvSpPr>
          <p:nvPr>
            <p:ph type="title"/>
          </p:nvPr>
        </p:nvSpPr>
        <p:spPr>
          <a:xfrm>
            <a:off x="530578" y="195792"/>
            <a:ext cx="11130900" cy="8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615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2" name="Google Shape;222;p39"/>
          <p:cNvSpPr txBox="1">
            <a:spLocks noGrp="1"/>
          </p:cNvSpPr>
          <p:nvPr>
            <p:ph type="body" idx="1"/>
          </p:nvPr>
        </p:nvSpPr>
        <p:spPr>
          <a:xfrm>
            <a:off x="530577" y="1653647"/>
            <a:ext cx="6739500" cy="45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7190" algn="l">
              <a:lnSpc>
                <a:spcPct val="110000"/>
              </a:lnSpc>
              <a:spcBef>
                <a:spcPts val="1500"/>
              </a:spcBef>
              <a:spcAft>
                <a:spcPts val="0"/>
              </a:spcAft>
              <a:buSzPts val="2340"/>
              <a:buChar char="•"/>
              <a:defRPr/>
            </a:lvl1pPr>
            <a:lvl2pPr marL="914400" lvl="1" indent="-37719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340"/>
              <a:buChar char="−"/>
              <a:defRPr/>
            </a:lvl2pPr>
            <a:lvl3pPr marL="1371600" lvl="2" indent="-37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340"/>
              <a:buChar char="•"/>
              <a:defRPr/>
            </a:lvl3pPr>
            <a:lvl4pPr marL="1828800" lvl="3" indent="-377189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340"/>
              <a:buChar char="−"/>
              <a:defRPr/>
            </a:lvl4pPr>
            <a:lvl5pPr marL="2286000" lvl="4" indent="-377189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34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3" name="Google Shape;223;p39"/>
          <p:cNvSpPr txBox="1">
            <a:spLocks noGrp="1"/>
          </p:cNvSpPr>
          <p:nvPr>
            <p:ph type="ftr" idx="11"/>
          </p:nvPr>
        </p:nvSpPr>
        <p:spPr>
          <a:xfrm>
            <a:off x="530577" y="6517958"/>
            <a:ext cx="10192500" cy="1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4" name="Google Shape;224;p39"/>
          <p:cNvSpPr txBox="1">
            <a:spLocks noGrp="1"/>
          </p:cNvSpPr>
          <p:nvPr>
            <p:ph type="sldNum" idx="12"/>
          </p:nvPr>
        </p:nvSpPr>
        <p:spPr>
          <a:xfrm>
            <a:off x="10862733" y="6517958"/>
            <a:ext cx="798600" cy="1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ubtitle and Two Content">
  <p:cSld name="Title Subtitle and Two Content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40"/>
          <p:cNvSpPr txBox="1">
            <a:spLocks noGrp="1"/>
          </p:cNvSpPr>
          <p:nvPr>
            <p:ph type="title"/>
          </p:nvPr>
        </p:nvSpPr>
        <p:spPr>
          <a:xfrm>
            <a:off x="530578" y="195792"/>
            <a:ext cx="11130900" cy="8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615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40"/>
          <p:cNvSpPr txBox="1">
            <a:spLocks noGrp="1"/>
          </p:cNvSpPr>
          <p:nvPr>
            <p:ph type="body" idx="1"/>
          </p:nvPr>
        </p:nvSpPr>
        <p:spPr>
          <a:xfrm>
            <a:off x="530578" y="1543049"/>
            <a:ext cx="5489100" cy="39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1500"/>
              </a:spcBef>
              <a:spcAft>
                <a:spcPts val="0"/>
              </a:spcAft>
              <a:buSzPts val="2860"/>
              <a:buNone/>
              <a:defRPr>
                <a:solidFill>
                  <a:schemeClr val="dk2"/>
                </a:solidFill>
              </a:defRPr>
            </a:lvl1pPr>
            <a:lvl2pPr marL="914400" lvl="1" indent="-37719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340"/>
              <a:buChar char="−"/>
              <a:defRPr/>
            </a:lvl2pPr>
            <a:lvl3pPr marL="1371600" lvl="2" indent="-37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340"/>
              <a:buChar char="•"/>
              <a:defRPr/>
            </a:lvl3pPr>
            <a:lvl4pPr marL="1828800" lvl="3" indent="-377189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340"/>
              <a:buChar char="−"/>
              <a:defRPr/>
            </a:lvl4pPr>
            <a:lvl5pPr marL="2286000" lvl="4" indent="-377189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34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8" name="Google Shape;228;p40"/>
          <p:cNvSpPr txBox="1">
            <a:spLocks noGrp="1"/>
          </p:cNvSpPr>
          <p:nvPr>
            <p:ph type="body" idx="2"/>
          </p:nvPr>
        </p:nvSpPr>
        <p:spPr>
          <a:xfrm>
            <a:off x="6172201" y="1543049"/>
            <a:ext cx="5489100" cy="39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1500"/>
              </a:spcBef>
              <a:spcAft>
                <a:spcPts val="0"/>
              </a:spcAft>
              <a:buSzPts val="2860"/>
              <a:buNone/>
              <a:defRPr>
                <a:solidFill>
                  <a:schemeClr val="dk2"/>
                </a:solidFill>
              </a:defRPr>
            </a:lvl1pPr>
            <a:lvl2pPr marL="914400" lvl="1" indent="-37719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340"/>
              <a:buChar char="−"/>
              <a:defRPr/>
            </a:lvl2pPr>
            <a:lvl3pPr marL="1371600" lvl="2" indent="-37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340"/>
              <a:buChar char="•"/>
              <a:defRPr/>
            </a:lvl3pPr>
            <a:lvl4pPr marL="1828800" lvl="3" indent="-377189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340"/>
              <a:buChar char="−"/>
              <a:defRPr/>
            </a:lvl4pPr>
            <a:lvl5pPr marL="2286000" lvl="4" indent="-377189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34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9" name="Google Shape;229;p40"/>
          <p:cNvSpPr txBox="1">
            <a:spLocks noGrp="1"/>
          </p:cNvSpPr>
          <p:nvPr>
            <p:ph type="body" idx="3"/>
          </p:nvPr>
        </p:nvSpPr>
        <p:spPr>
          <a:xfrm>
            <a:off x="530578" y="2106000"/>
            <a:ext cx="5489100" cy="40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7190" algn="l">
              <a:lnSpc>
                <a:spcPct val="110000"/>
              </a:lnSpc>
              <a:spcBef>
                <a:spcPts val="1500"/>
              </a:spcBef>
              <a:spcAft>
                <a:spcPts val="0"/>
              </a:spcAft>
              <a:buSzPts val="2340"/>
              <a:buChar char="•"/>
              <a:defRPr/>
            </a:lvl1pPr>
            <a:lvl2pPr marL="914400" lvl="1" indent="-37719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340"/>
              <a:buChar char="−"/>
              <a:defRPr/>
            </a:lvl2pPr>
            <a:lvl3pPr marL="1371600" lvl="2" indent="-37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340"/>
              <a:buChar char="•"/>
              <a:defRPr/>
            </a:lvl3pPr>
            <a:lvl4pPr marL="1828800" lvl="3" indent="-377189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340"/>
              <a:buChar char="−"/>
              <a:defRPr/>
            </a:lvl4pPr>
            <a:lvl5pPr marL="2286000" lvl="4" indent="-377189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34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0" name="Google Shape;230;p40"/>
          <p:cNvSpPr txBox="1">
            <a:spLocks noGrp="1"/>
          </p:cNvSpPr>
          <p:nvPr>
            <p:ph type="body" idx="4"/>
          </p:nvPr>
        </p:nvSpPr>
        <p:spPr>
          <a:xfrm>
            <a:off x="6172200" y="2106000"/>
            <a:ext cx="5489100" cy="40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77190" algn="l">
              <a:lnSpc>
                <a:spcPct val="110000"/>
              </a:lnSpc>
              <a:spcBef>
                <a:spcPts val="1500"/>
              </a:spcBef>
              <a:spcAft>
                <a:spcPts val="0"/>
              </a:spcAft>
              <a:buSzPts val="2340"/>
              <a:buChar char="•"/>
              <a:defRPr/>
            </a:lvl1pPr>
            <a:lvl2pPr marL="914400" lvl="1" indent="-37719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340"/>
              <a:buChar char="−"/>
              <a:defRPr/>
            </a:lvl2pPr>
            <a:lvl3pPr marL="1371600" lvl="2" indent="-37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340"/>
              <a:buChar char="•"/>
              <a:defRPr/>
            </a:lvl3pPr>
            <a:lvl4pPr marL="1828800" lvl="3" indent="-377189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340"/>
              <a:buChar char="−"/>
              <a:defRPr/>
            </a:lvl4pPr>
            <a:lvl5pPr marL="2286000" lvl="4" indent="-377189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234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1" name="Google Shape;231;p40"/>
          <p:cNvSpPr txBox="1">
            <a:spLocks noGrp="1"/>
          </p:cNvSpPr>
          <p:nvPr>
            <p:ph type="ftr" idx="11"/>
          </p:nvPr>
        </p:nvSpPr>
        <p:spPr>
          <a:xfrm>
            <a:off x="530577" y="6517958"/>
            <a:ext cx="10192500" cy="1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2" name="Google Shape;232;p40"/>
          <p:cNvSpPr txBox="1">
            <a:spLocks noGrp="1"/>
          </p:cNvSpPr>
          <p:nvPr>
            <p:ph type="sldNum" idx="12"/>
          </p:nvPr>
        </p:nvSpPr>
        <p:spPr>
          <a:xfrm>
            <a:off x="10862733" y="6517958"/>
            <a:ext cx="798600" cy="1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41"/>
          <p:cNvSpPr txBox="1">
            <a:spLocks noGrp="1"/>
          </p:cNvSpPr>
          <p:nvPr>
            <p:ph type="title"/>
          </p:nvPr>
        </p:nvSpPr>
        <p:spPr>
          <a:xfrm>
            <a:off x="530578" y="195792"/>
            <a:ext cx="11130900" cy="8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615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5" name="Google Shape;235;p41"/>
          <p:cNvSpPr txBox="1">
            <a:spLocks noGrp="1"/>
          </p:cNvSpPr>
          <p:nvPr>
            <p:ph type="ftr" idx="11"/>
          </p:nvPr>
        </p:nvSpPr>
        <p:spPr>
          <a:xfrm>
            <a:off x="530577" y="6517958"/>
            <a:ext cx="10192500" cy="1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6" name="Google Shape;236;p41"/>
          <p:cNvSpPr txBox="1">
            <a:spLocks noGrp="1"/>
          </p:cNvSpPr>
          <p:nvPr>
            <p:ph type="sldNum" idx="12"/>
          </p:nvPr>
        </p:nvSpPr>
        <p:spPr>
          <a:xfrm>
            <a:off x="10862733" y="6517958"/>
            <a:ext cx="798600" cy="1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42"/>
          <p:cNvSpPr txBox="1">
            <a:spLocks noGrp="1"/>
          </p:cNvSpPr>
          <p:nvPr>
            <p:ph type="ftr" idx="11"/>
          </p:nvPr>
        </p:nvSpPr>
        <p:spPr>
          <a:xfrm>
            <a:off x="530577" y="6517958"/>
            <a:ext cx="10192500" cy="1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42"/>
          <p:cNvSpPr txBox="1">
            <a:spLocks noGrp="1"/>
          </p:cNvSpPr>
          <p:nvPr>
            <p:ph type="sldNum" idx="12"/>
          </p:nvPr>
        </p:nvSpPr>
        <p:spPr>
          <a:xfrm>
            <a:off x="10862733" y="6517958"/>
            <a:ext cx="798600" cy="1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ubtitle and Content">
  <p:cSld name="1_Title Subtitle and Content"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43"/>
          <p:cNvSpPr txBox="1">
            <a:spLocks noGrp="1"/>
          </p:cNvSpPr>
          <p:nvPr>
            <p:ph type="title"/>
          </p:nvPr>
        </p:nvSpPr>
        <p:spPr>
          <a:xfrm>
            <a:off x="1821423" y="365125"/>
            <a:ext cx="98400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>
            <a:lvl1pPr marR="0"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00"/>
              <a:buFont typeface="Arial"/>
              <a:buNone/>
              <a:defRPr sz="29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9pPr>
          </a:lstStyle>
          <a:p>
            <a:endParaRPr/>
          </a:p>
        </p:txBody>
      </p:sp>
      <p:sp>
        <p:nvSpPr>
          <p:cNvPr id="242" name="Google Shape;242;p43"/>
          <p:cNvSpPr txBox="1">
            <a:spLocks noGrp="1"/>
          </p:cNvSpPr>
          <p:nvPr>
            <p:ph type="body" idx="1"/>
          </p:nvPr>
        </p:nvSpPr>
        <p:spPr>
          <a:xfrm>
            <a:off x="530579" y="1234431"/>
            <a:ext cx="11130900" cy="39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marL="457200" marR="0" lvl="0" indent="-228600" algn="l">
              <a:lnSpc>
                <a:spcPct val="110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2900"/>
              <a:buFont typeface="Arial"/>
              <a:buNone/>
              <a:defRPr sz="2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00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Arial"/>
              <a:buChar char="−"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Char char="−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810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810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810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810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3" name="Google Shape;243;p43"/>
          <p:cNvSpPr txBox="1">
            <a:spLocks noGrp="1"/>
          </p:cNvSpPr>
          <p:nvPr>
            <p:ph type="body" idx="2"/>
          </p:nvPr>
        </p:nvSpPr>
        <p:spPr>
          <a:xfrm>
            <a:off x="530579" y="1792400"/>
            <a:ext cx="11130900" cy="438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>
            <a:lvl1pPr marL="457200" marR="0" lvl="0" indent="-412750" algn="l">
              <a:lnSpc>
                <a:spcPct val="110000"/>
              </a:lnSpc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2900"/>
              <a:buFont typeface="Arial"/>
              <a:buChar char="•"/>
              <a:defRPr sz="2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00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Arial"/>
              <a:buChar char="−"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Char char="−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810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810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810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810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4" name="Google Shape;244;p43"/>
          <p:cNvSpPr txBox="1">
            <a:spLocks noGrp="1"/>
          </p:cNvSpPr>
          <p:nvPr>
            <p:ph type="ftr" idx="11"/>
          </p:nvPr>
        </p:nvSpPr>
        <p:spPr>
          <a:xfrm>
            <a:off x="530577" y="6517957"/>
            <a:ext cx="10192500" cy="1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None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5" name="Google Shape;245;p43"/>
          <p:cNvSpPr txBox="1">
            <a:spLocks noGrp="1"/>
          </p:cNvSpPr>
          <p:nvPr>
            <p:ph type="sldNum" idx="12"/>
          </p:nvPr>
        </p:nvSpPr>
        <p:spPr>
          <a:xfrm>
            <a:off x="10862732" y="6517957"/>
            <a:ext cx="798900" cy="1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/>
          <p:nvPr/>
        </p:nvSpPr>
        <p:spPr>
          <a:xfrm>
            <a:off x="0" y="-1"/>
            <a:ext cx="12192000" cy="1140571"/>
          </a:xfrm>
          <a:prstGeom prst="rect">
            <a:avLst/>
          </a:prstGeom>
          <a:solidFill>
            <a:srgbClr val="ABDDD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1"/>
          <p:cNvSpPr/>
          <p:nvPr/>
        </p:nvSpPr>
        <p:spPr>
          <a:xfrm>
            <a:off x="0" y="6344922"/>
            <a:ext cx="12192000" cy="513078"/>
          </a:xfrm>
          <a:prstGeom prst="rect">
            <a:avLst/>
          </a:prstGeom>
          <a:solidFill>
            <a:srgbClr val="ABDDD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1"/>
          <p:cNvSpPr txBox="1">
            <a:spLocks noGrp="1"/>
          </p:cNvSpPr>
          <p:nvPr>
            <p:ph type="title"/>
          </p:nvPr>
        </p:nvSpPr>
        <p:spPr>
          <a:xfrm>
            <a:off x="530578" y="195792"/>
            <a:ext cx="11130845" cy="810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615F"/>
              </a:buClr>
              <a:buSzPts val="3500"/>
              <a:buFont typeface="Arial"/>
              <a:buNone/>
              <a:defRPr sz="3500" b="1" i="0" u="none" strike="noStrike" cap="none">
                <a:solidFill>
                  <a:srgbClr val="28615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body" idx="1"/>
          </p:nvPr>
        </p:nvSpPr>
        <p:spPr>
          <a:xfrm>
            <a:off x="530578" y="1653647"/>
            <a:ext cx="11130845" cy="45235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10210" algn="l" rtl="0">
              <a:lnSpc>
                <a:spcPct val="110000"/>
              </a:lnSpc>
              <a:spcBef>
                <a:spcPts val="1500"/>
              </a:spcBef>
              <a:spcAft>
                <a:spcPts val="0"/>
              </a:spcAft>
              <a:buClr>
                <a:srgbClr val="57BAB7"/>
              </a:buClr>
              <a:buSzPts val="286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937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7BAB7"/>
              </a:buClr>
              <a:buSzPts val="2600"/>
              <a:buFont typeface="Arial"/>
              <a:buChar char="−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77189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7BAB7"/>
              </a:buClr>
              <a:buSzPts val="234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6068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57BAB7"/>
              </a:buClr>
              <a:buSzPts val="2080"/>
              <a:buFont typeface="Arial"/>
              <a:buChar char="−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60679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57BAB7"/>
              </a:buClr>
              <a:buSzPts val="208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ftr" idx="11"/>
          </p:nvPr>
        </p:nvSpPr>
        <p:spPr>
          <a:xfrm>
            <a:off x="530577" y="6517958"/>
            <a:ext cx="10192456" cy="19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Google Shape;15;p1"/>
          <p:cNvSpPr txBox="1">
            <a:spLocks noGrp="1"/>
          </p:cNvSpPr>
          <p:nvPr>
            <p:ph type="sldNum" idx="12"/>
          </p:nvPr>
        </p:nvSpPr>
        <p:spPr>
          <a:xfrm>
            <a:off x="10862733" y="6517958"/>
            <a:ext cx="798689" cy="19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cxnSp>
        <p:nvCxnSpPr>
          <p:cNvPr id="16" name="Google Shape;16;p1"/>
          <p:cNvCxnSpPr/>
          <p:nvPr/>
        </p:nvCxnSpPr>
        <p:spPr>
          <a:xfrm>
            <a:off x="0" y="6344922"/>
            <a:ext cx="12192000" cy="0"/>
          </a:xfrm>
          <a:prstGeom prst="straightConnector1">
            <a:avLst/>
          </a:prstGeom>
          <a:noFill/>
          <a:ln w="63500" cap="flat" cmpd="sng">
            <a:solidFill>
              <a:srgbClr val="57BAB7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5"/>
          <p:cNvSpPr/>
          <p:nvPr/>
        </p:nvSpPr>
        <p:spPr>
          <a:xfrm>
            <a:off x="0" y="-1"/>
            <a:ext cx="12192000" cy="1140600"/>
          </a:xfrm>
          <a:prstGeom prst="rect">
            <a:avLst/>
          </a:prstGeom>
          <a:solidFill>
            <a:srgbClr val="ABDDD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15"/>
          <p:cNvSpPr/>
          <p:nvPr/>
        </p:nvSpPr>
        <p:spPr>
          <a:xfrm>
            <a:off x="0" y="6344922"/>
            <a:ext cx="12192000" cy="513000"/>
          </a:xfrm>
          <a:prstGeom prst="rect">
            <a:avLst/>
          </a:prstGeom>
          <a:solidFill>
            <a:srgbClr val="ABDDD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5"/>
          <p:cNvSpPr txBox="1">
            <a:spLocks noGrp="1"/>
          </p:cNvSpPr>
          <p:nvPr>
            <p:ph type="title"/>
          </p:nvPr>
        </p:nvSpPr>
        <p:spPr>
          <a:xfrm>
            <a:off x="530578" y="195792"/>
            <a:ext cx="11130900" cy="8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615F"/>
              </a:buClr>
              <a:buSzPts val="3500"/>
              <a:buFont typeface="Arial"/>
              <a:buNone/>
              <a:defRPr sz="3500" b="1" i="0" u="none" strike="noStrike" cap="none">
                <a:solidFill>
                  <a:srgbClr val="28615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0" name="Google Shape;90;p15"/>
          <p:cNvSpPr txBox="1">
            <a:spLocks noGrp="1"/>
          </p:cNvSpPr>
          <p:nvPr>
            <p:ph type="body" idx="1"/>
          </p:nvPr>
        </p:nvSpPr>
        <p:spPr>
          <a:xfrm>
            <a:off x="530578" y="1653647"/>
            <a:ext cx="11130900" cy="45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10210" algn="l" rtl="0">
              <a:lnSpc>
                <a:spcPct val="110000"/>
              </a:lnSpc>
              <a:spcBef>
                <a:spcPts val="1500"/>
              </a:spcBef>
              <a:spcAft>
                <a:spcPts val="0"/>
              </a:spcAft>
              <a:buClr>
                <a:srgbClr val="57BAB7"/>
              </a:buClr>
              <a:buSzPts val="286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937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7BAB7"/>
              </a:buClr>
              <a:buSzPts val="2600"/>
              <a:buFont typeface="Arial"/>
              <a:buChar char="−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77189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7BAB7"/>
              </a:buClr>
              <a:buSzPts val="234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6068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57BAB7"/>
              </a:buClr>
              <a:buSzPts val="2080"/>
              <a:buFont typeface="Arial"/>
              <a:buChar char="−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60679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57BAB7"/>
              </a:buClr>
              <a:buSzPts val="208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1" name="Google Shape;91;p15"/>
          <p:cNvSpPr txBox="1">
            <a:spLocks noGrp="1"/>
          </p:cNvSpPr>
          <p:nvPr>
            <p:ph type="ftr" idx="11"/>
          </p:nvPr>
        </p:nvSpPr>
        <p:spPr>
          <a:xfrm>
            <a:off x="530577" y="6517958"/>
            <a:ext cx="10192500" cy="1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2" name="Google Shape;92;p15"/>
          <p:cNvSpPr txBox="1">
            <a:spLocks noGrp="1"/>
          </p:cNvSpPr>
          <p:nvPr>
            <p:ph type="sldNum" idx="12"/>
          </p:nvPr>
        </p:nvSpPr>
        <p:spPr>
          <a:xfrm>
            <a:off x="10862733" y="6517958"/>
            <a:ext cx="798600" cy="1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cxnSp>
        <p:nvCxnSpPr>
          <p:cNvPr id="93" name="Google Shape;93;p15"/>
          <p:cNvCxnSpPr/>
          <p:nvPr/>
        </p:nvCxnSpPr>
        <p:spPr>
          <a:xfrm>
            <a:off x="0" y="6344922"/>
            <a:ext cx="12192000" cy="0"/>
          </a:xfrm>
          <a:prstGeom prst="straightConnector1">
            <a:avLst/>
          </a:prstGeom>
          <a:noFill/>
          <a:ln w="63500" cap="flat" cmpd="sng">
            <a:solidFill>
              <a:srgbClr val="57BAB7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9"/>
          <p:cNvSpPr/>
          <p:nvPr/>
        </p:nvSpPr>
        <p:spPr>
          <a:xfrm>
            <a:off x="0" y="-1"/>
            <a:ext cx="12192000" cy="1140600"/>
          </a:xfrm>
          <a:prstGeom prst="rect">
            <a:avLst/>
          </a:prstGeom>
          <a:solidFill>
            <a:srgbClr val="ABDDD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29"/>
          <p:cNvSpPr/>
          <p:nvPr/>
        </p:nvSpPr>
        <p:spPr>
          <a:xfrm>
            <a:off x="0" y="6344922"/>
            <a:ext cx="12192000" cy="513000"/>
          </a:xfrm>
          <a:prstGeom prst="rect">
            <a:avLst/>
          </a:prstGeom>
          <a:solidFill>
            <a:srgbClr val="ABDDD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29"/>
          <p:cNvSpPr txBox="1">
            <a:spLocks noGrp="1"/>
          </p:cNvSpPr>
          <p:nvPr>
            <p:ph type="title"/>
          </p:nvPr>
        </p:nvSpPr>
        <p:spPr>
          <a:xfrm>
            <a:off x="530578" y="195792"/>
            <a:ext cx="11130900" cy="8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615F"/>
              </a:buClr>
              <a:buSzPts val="3500"/>
              <a:buFont typeface="Arial"/>
              <a:buNone/>
              <a:defRPr sz="3500" b="1" i="0" u="none" strike="noStrike" cap="none">
                <a:solidFill>
                  <a:srgbClr val="28615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7" name="Google Shape;167;p29"/>
          <p:cNvSpPr txBox="1">
            <a:spLocks noGrp="1"/>
          </p:cNvSpPr>
          <p:nvPr>
            <p:ph type="body" idx="1"/>
          </p:nvPr>
        </p:nvSpPr>
        <p:spPr>
          <a:xfrm>
            <a:off x="530578" y="1653647"/>
            <a:ext cx="11130900" cy="45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10210" algn="l">
              <a:lnSpc>
                <a:spcPct val="110000"/>
              </a:lnSpc>
              <a:spcBef>
                <a:spcPts val="1500"/>
              </a:spcBef>
              <a:spcAft>
                <a:spcPts val="0"/>
              </a:spcAft>
              <a:buClr>
                <a:srgbClr val="57BAB7"/>
              </a:buClr>
              <a:buSzPts val="286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937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7BAB7"/>
              </a:buClr>
              <a:buSzPts val="2600"/>
              <a:buFont typeface="Arial"/>
              <a:buChar char="−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7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7BAB7"/>
              </a:buClr>
              <a:buSzPts val="234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6068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57BAB7"/>
              </a:buClr>
              <a:buSzPts val="2080"/>
              <a:buFont typeface="Arial"/>
              <a:buChar char="−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60679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57BAB7"/>
              </a:buClr>
              <a:buSzPts val="208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8" name="Google Shape;168;p29"/>
          <p:cNvSpPr txBox="1">
            <a:spLocks noGrp="1"/>
          </p:cNvSpPr>
          <p:nvPr>
            <p:ph type="ftr" idx="11"/>
          </p:nvPr>
        </p:nvSpPr>
        <p:spPr>
          <a:xfrm>
            <a:off x="530577" y="6517958"/>
            <a:ext cx="10192500" cy="1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9" name="Google Shape;169;p29"/>
          <p:cNvSpPr txBox="1">
            <a:spLocks noGrp="1"/>
          </p:cNvSpPr>
          <p:nvPr>
            <p:ph type="sldNum" idx="12"/>
          </p:nvPr>
        </p:nvSpPr>
        <p:spPr>
          <a:xfrm>
            <a:off x="10862733" y="6517958"/>
            <a:ext cx="798600" cy="1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cxnSp>
        <p:nvCxnSpPr>
          <p:cNvPr id="170" name="Google Shape;170;p29"/>
          <p:cNvCxnSpPr/>
          <p:nvPr/>
        </p:nvCxnSpPr>
        <p:spPr>
          <a:xfrm>
            <a:off x="0" y="6344922"/>
            <a:ext cx="12192000" cy="0"/>
          </a:xfrm>
          <a:prstGeom prst="straightConnector1">
            <a:avLst/>
          </a:prstGeom>
          <a:noFill/>
          <a:ln w="63500" cap="flat" cmpd="sng">
            <a:solidFill>
              <a:srgbClr val="57BAB7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Google Shape;250;p44" descr="A black background with white circles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r="30046" b="28530"/>
          <a:stretch/>
        </p:blipFill>
        <p:spPr>
          <a:xfrm>
            <a:off x="7623810" y="2190750"/>
            <a:ext cx="4568190" cy="4667250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44"/>
          <p:cNvSpPr/>
          <p:nvPr/>
        </p:nvSpPr>
        <p:spPr>
          <a:xfrm>
            <a:off x="0" y="4140000"/>
            <a:ext cx="12192000" cy="1932222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t="-62717" b="-204308"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52" name="Google Shape;252;p44"/>
          <p:cNvCxnSpPr/>
          <p:nvPr/>
        </p:nvCxnSpPr>
        <p:spPr>
          <a:xfrm>
            <a:off x="0" y="4148538"/>
            <a:ext cx="12192000" cy="0"/>
          </a:xfrm>
          <a:prstGeom prst="straightConnector1">
            <a:avLst/>
          </a:prstGeom>
          <a:noFill/>
          <a:ln w="63500" cap="flat" cmpd="sng">
            <a:solidFill>
              <a:srgbClr val="57BAB7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53" name="Google Shape;253;p44"/>
          <p:cNvCxnSpPr/>
          <p:nvPr/>
        </p:nvCxnSpPr>
        <p:spPr>
          <a:xfrm>
            <a:off x="0" y="6069330"/>
            <a:ext cx="12192000" cy="0"/>
          </a:xfrm>
          <a:prstGeom prst="straightConnector1">
            <a:avLst/>
          </a:prstGeom>
          <a:noFill/>
          <a:ln w="63500" cap="flat" cmpd="sng">
            <a:solidFill>
              <a:srgbClr val="57BAB7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55" name="Google Shape;255;p44"/>
          <p:cNvSpPr/>
          <p:nvPr/>
        </p:nvSpPr>
        <p:spPr>
          <a:xfrm>
            <a:off x="8081010" y="253166"/>
            <a:ext cx="3960000" cy="468000"/>
          </a:xfrm>
          <a:prstGeom prst="rect">
            <a:avLst/>
          </a:prstGeom>
          <a:solidFill>
            <a:srgbClr val="ABDDD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Transforming Public Procurement</a:t>
            </a:r>
            <a:endParaRPr/>
          </a:p>
        </p:txBody>
      </p:sp>
      <p:sp>
        <p:nvSpPr>
          <p:cNvPr id="256" name="Google Shape;256;p44"/>
          <p:cNvSpPr txBox="1">
            <a:spLocks noGrp="1"/>
          </p:cNvSpPr>
          <p:nvPr>
            <p:ph type="ctrTitle"/>
          </p:nvPr>
        </p:nvSpPr>
        <p:spPr>
          <a:xfrm>
            <a:off x="532800" y="1559200"/>
            <a:ext cx="11256300" cy="25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>
              <a:lnSpc>
                <a:spcPct val="100000"/>
              </a:lnSpc>
            </a:pPr>
            <a:r>
              <a:rPr lang="en-GB" sz="3200" b="1" dirty="0"/>
              <a:t>Shirley Cooper OBE </a:t>
            </a:r>
            <a:br>
              <a:rPr lang="en-GB" sz="3200" b="1" dirty="0"/>
            </a:br>
            <a:br>
              <a:rPr lang="en-GB" sz="3200" b="1" dirty="0"/>
            </a:br>
            <a:r>
              <a:rPr lang="en-GB" sz="3200" b="1" dirty="0"/>
              <a:t>Crown Representative Small Business</a:t>
            </a:r>
            <a:br>
              <a:rPr lang="en-GB" sz="3200" b="1" dirty="0"/>
            </a:br>
            <a:r>
              <a:rPr lang="en-GB" sz="3200" b="1" dirty="0"/>
              <a:t> </a:t>
            </a:r>
            <a:endParaRPr sz="3200" b="1" dirty="0"/>
          </a:p>
          <a:p>
            <a:r>
              <a:rPr lang="en-GB" sz="3200" dirty="0"/>
              <a:t>Procurement Act 2023 - update</a:t>
            </a:r>
            <a:br>
              <a:rPr lang="en-GB" sz="3200" dirty="0"/>
            </a:br>
            <a:endParaRPr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45"/>
          <p:cNvSpPr txBox="1">
            <a:spLocks noGrp="1"/>
          </p:cNvSpPr>
          <p:nvPr>
            <p:ph type="body" idx="1"/>
          </p:nvPr>
        </p:nvSpPr>
        <p:spPr>
          <a:xfrm>
            <a:off x="530575" y="1583650"/>
            <a:ext cx="6589200" cy="44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51999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  <a:p>
            <a:pPr marL="288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  <a:p>
            <a:pPr marL="288000" lvl="0" indent="-29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endParaRPr lang="en-GB" sz="1800" dirty="0"/>
          </a:p>
          <a:p>
            <a:pPr marL="288000" lvl="0" indent="-29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2000" dirty="0"/>
              <a:t>Introduction</a:t>
            </a:r>
          </a:p>
          <a:p>
            <a:pPr marL="288000" lvl="0" indent="-29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endParaRPr lang="en-GB" sz="2000" dirty="0"/>
          </a:p>
          <a:p>
            <a:pPr marL="288000" lvl="0" indent="-29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2000" dirty="0"/>
              <a:t>Transforming Public Procurement - Key Aims </a:t>
            </a:r>
            <a:endParaRPr sz="2000" dirty="0"/>
          </a:p>
          <a:p>
            <a:pPr marL="251999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/>
          </a:p>
          <a:p>
            <a:pPr marL="287655" indent="-294005">
              <a:lnSpc>
                <a:spcPct val="100000"/>
              </a:lnSpc>
              <a:spcBef>
                <a:spcPts val="0"/>
              </a:spcBef>
              <a:buSzPts val="1800"/>
              <a:buChar char="●"/>
            </a:pPr>
            <a:r>
              <a:rPr lang="en-GB" sz="2000" dirty="0"/>
              <a:t>The Procurement Act – Observations 1 </a:t>
            </a:r>
            <a:r>
              <a:rPr lang="en-GB" sz="2000" dirty="0" err="1"/>
              <a:t>yr</a:t>
            </a:r>
            <a:r>
              <a:rPr lang="en-GB" sz="2000" dirty="0"/>
              <a:t> live</a:t>
            </a:r>
            <a:endParaRPr sz="2000" dirty="0"/>
          </a:p>
          <a:p>
            <a:pPr marL="288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/>
          </a:p>
          <a:p>
            <a:pPr marL="288000" lvl="0" indent="-29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2000" dirty="0"/>
              <a:t>Opportunities for SMEs and VCSEs</a:t>
            </a:r>
            <a:endParaRPr sz="2000" dirty="0"/>
          </a:p>
          <a:p>
            <a:pPr marL="288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/>
          </a:p>
          <a:p>
            <a:pPr marL="288000" lvl="0" indent="-29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2000" dirty="0"/>
              <a:t>Q&amp;A</a:t>
            </a:r>
            <a:endParaRPr sz="2000" dirty="0"/>
          </a:p>
        </p:txBody>
      </p:sp>
      <p:sp>
        <p:nvSpPr>
          <p:cNvPr id="262" name="Google Shape;262;p45"/>
          <p:cNvSpPr txBox="1">
            <a:spLocks noGrp="1"/>
          </p:cNvSpPr>
          <p:nvPr>
            <p:ph type="title"/>
          </p:nvPr>
        </p:nvSpPr>
        <p:spPr>
          <a:xfrm>
            <a:off x="530578" y="195792"/>
            <a:ext cx="11130900" cy="8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615F"/>
              </a:buClr>
              <a:buSzPts val="3400"/>
              <a:buFont typeface="Arial"/>
              <a:buNone/>
            </a:pPr>
            <a:r>
              <a:rPr lang="en-US" dirty="0"/>
              <a:t>Shirley Cooper OBE - Agenda</a:t>
            </a:r>
            <a:endParaRPr dirty="0"/>
          </a:p>
        </p:txBody>
      </p:sp>
      <p:sp>
        <p:nvSpPr>
          <p:cNvPr id="263" name="Google Shape;263;p45"/>
          <p:cNvSpPr txBox="1">
            <a:spLocks noGrp="1"/>
          </p:cNvSpPr>
          <p:nvPr>
            <p:ph type="ftr" idx="11"/>
          </p:nvPr>
        </p:nvSpPr>
        <p:spPr>
          <a:xfrm>
            <a:off x="530577" y="6517958"/>
            <a:ext cx="10192500" cy="1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/>
              <a:t>Transforming Public Procurement Update</a:t>
            </a:r>
            <a:endParaRPr/>
          </a:p>
        </p:txBody>
      </p:sp>
      <p:sp>
        <p:nvSpPr>
          <p:cNvPr id="264" name="Google Shape;264;p45"/>
          <p:cNvSpPr txBox="1">
            <a:spLocks noGrp="1"/>
          </p:cNvSpPr>
          <p:nvPr>
            <p:ph type="sldNum" idx="12"/>
          </p:nvPr>
        </p:nvSpPr>
        <p:spPr>
          <a:xfrm>
            <a:off x="10862733" y="6517958"/>
            <a:ext cx="798600" cy="1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</a:t>
            </a:fld>
            <a:endParaRPr/>
          </a:p>
        </p:txBody>
      </p:sp>
      <p:pic>
        <p:nvPicPr>
          <p:cNvPr id="265" name="Google Shape;265;p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52650" y="2240050"/>
            <a:ext cx="4598724" cy="3134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33c386de499_0_334"/>
          <p:cNvSpPr txBox="1">
            <a:spLocks noGrp="1"/>
          </p:cNvSpPr>
          <p:nvPr>
            <p:ph type="title"/>
          </p:nvPr>
        </p:nvSpPr>
        <p:spPr>
          <a:xfrm>
            <a:off x="1819965" y="365125"/>
            <a:ext cx="9840000" cy="720000"/>
          </a:xfrm>
          <a:prstGeom prst="rect">
            <a:avLst/>
          </a:prstGeom>
        </p:spPr>
        <p:txBody>
          <a:bodyPr spcFirstLastPara="1" wrap="square" lIns="121900" tIns="60925" rIns="121900" bIns="609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Barriers to Address </a:t>
            </a:r>
            <a:endParaRPr/>
          </a:p>
        </p:txBody>
      </p:sp>
      <p:pic>
        <p:nvPicPr>
          <p:cNvPr id="346" name="Google Shape;346;g33c386de499_0_3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3200" y="1288336"/>
            <a:ext cx="11456766" cy="4854562"/>
          </a:xfrm>
          <a:prstGeom prst="rect">
            <a:avLst/>
          </a:prstGeom>
          <a:noFill/>
          <a:ln>
            <a:noFill/>
          </a:ln>
        </p:spPr>
      </p:pic>
      <p:sp>
        <p:nvSpPr>
          <p:cNvPr id="347" name="Google Shape;347;g33c386de499_0_334"/>
          <p:cNvSpPr txBox="1"/>
          <p:nvPr/>
        </p:nvSpPr>
        <p:spPr>
          <a:xfrm>
            <a:off x="11167532" y="6517957"/>
            <a:ext cx="798900" cy="1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fld id="{00000000-1234-1234-1234-123412341234}" type="slidenum">
              <a:rPr lang="en-US" sz="16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6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46"/>
          <p:cNvSpPr txBox="1">
            <a:spLocks noGrp="1"/>
          </p:cNvSpPr>
          <p:nvPr>
            <p:ph type="title"/>
          </p:nvPr>
        </p:nvSpPr>
        <p:spPr>
          <a:xfrm>
            <a:off x="530578" y="195792"/>
            <a:ext cx="11130900" cy="8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615F"/>
              </a:buClr>
              <a:buSzPts val="3400"/>
              <a:buFont typeface="Arial"/>
              <a:buNone/>
            </a:pPr>
            <a:r>
              <a:rPr lang="en-GB" sz="3400"/>
              <a:t>Transforming Public Procurement - key aims </a:t>
            </a:r>
            <a:endParaRPr/>
          </a:p>
        </p:txBody>
      </p:sp>
      <p:sp>
        <p:nvSpPr>
          <p:cNvPr id="271" name="Google Shape;271;p46"/>
          <p:cNvSpPr txBox="1">
            <a:spLocks noGrp="1"/>
          </p:cNvSpPr>
          <p:nvPr>
            <p:ph type="ftr" idx="11"/>
          </p:nvPr>
        </p:nvSpPr>
        <p:spPr>
          <a:xfrm>
            <a:off x="530576" y="6517950"/>
            <a:ext cx="3224400" cy="1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 sz="1200"/>
              <a:t>Transforming Public Procurement Update</a:t>
            </a:r>
            <a:endParaRPr/>
          </a:p>
        </p:txBody>
      </p:sp>
      <p:sp>
        <p:nvSpPr>
          <p:cNvPr id="272" name="Google Shape;272;p46"/>
          <p:cNvSpPr txBox="1">
            <a:spLocks noGrp="1"/>
          </p:cNvSpPr>
          <p:nvPr>
            <p:ph type="sldNum" idx="12"/>
          </p:nvPr>
        </p:nvSpPr>
        <p:spPr>
          <a:xfrm>
            <a:off x="10862733" y="6517958"/>
            <a:ext cx="798600" cy="1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4</a:t>
            </a:fld>
            <a:endParaRPr/>
          </a:p>
        </p:txBody>
      </p:sp>
      <p:sp>
        <p:nvSpPr>
          <p:cNvPr id="273" name="Google Shape;273;p46"/>
          <p:cNvSpPr txBox="1"/>
          <p:nvPr/>
        </p:nvSpPr>
        <p:spPr>
          <a:xfrm>
            <a:off x="704850" y="1253500"/>
            <a:ext cx="11227600" cy="49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i="0" strike="noStrike" cap="none" dirty="0">
                <a:solidFill>
                  <a:schemeClr val="dk1"/>
                </a:solidFill>
              </a:rPr>
              <a:t>The key aims:</a:t>
            </a:r>
            <a:endParaRPr sz="1400" b="1" i="0" strike="noStrike" cap="none" dirty="0">
              <a:solidFill>
                <a:srgbClr val="000000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</a:endParaRPr>
          </a:p>
          <a:p>
            <a:pPr marL="575999" marR="0" lvl="1" indent="-2879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BAB7"/>
              </a:buClr>
              <a:buSzPts val="1400"/>
              <a:buFont typeface="Arial"/>
              <a:buChar char="○"/>
            </a:pPr>
            <a:r>
              <a:rPr lang="en-GB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Creating a </a:t>
            </a:r>
            <a:r>
              <a:rPr lang="en-GB" sz="20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simpler and more flexible, commercial system</a:t>
            </a:r>
            <a:r>
              <a:rPr lang="en-GB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that better meets our country’s needs while remaining compliant with our </a:t>
            </a:r>
            <a:r>
              <a:rPr lang="en-GB" sz="20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international</a:t>
            </a:r>
            <a:r>
              <a:rPr lang="en-GB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obligations</a:t>
            </a:r>
            <a:endParaRPr sz="20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</a:endParaRPr>
          </a:p>
          <a:p>
            <a:pPr marL="575999" marR="0" lvl="1" indent="-2879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BAB7"/>
              </a:buClr>
              <a:buSzPts val="1400"/>
              <a:buFont typeface="Arial"/>
              <a:buChar char="○"/>
            </a:pPr>
            <a:r>
              <a:rPr lang="en-GB" sz="20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Opening up public procurement to new entrants</a:t>
            </a:r>
            <a:r>
              <a:rPr lang="en-GB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0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</a:endParaRPr>
          </a:p>
          <a:p>
            <a:pPr marL="575999" marR="0" lvl="1" indent="-2879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BAB7"/>
              </a:buClr>
              <a:buSzPts val="1400"/>
              <a:buFont typeface="Arial"/>
              <a:buChar char="○"/>
            </a:pPr>
            <a:r>
              <a:rPr lang="en-GB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Taking tougher action on underperforming suppliers and </a:t>
            </a:r>
            <a:r>
              <a:rPr lang="en-GB" sz="20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excluding suppliers who pose unacceptable risks</a:t>
            </a:r>
            <a:endParaRPr sz="20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</a:endParaRPr>
          </a:p>
          <a:p>
            <a:pPr marL="575999" marR="0" lvl="1" indent="-2879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BAB7"/>
              </a:buClr>
              <a:buSzPts val="1400"/>
              <a:buFont typeface="Arial"/>
              <a:buChar char="○"/>
            </a:pPr>
            <a:r>
              <a:rPr lang="en-GB" sz="20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Embedding transparency</a:t>
            </a:r>
            <a:r>
              <a:rPr lang="en-GB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throughout the commercial lifecycle</a:t>
            </a:r>
            <a:endParaRPr sz="20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47"/>
          <p:cNvSpPr txBox="1">
            <a:spLocks noGrp="1"/>
          </p:cNvSpPr>
          <p:nvPr>
            <p:ph type="title"/>
          </p:nvPr>
        </p:nvSpPr>
        <p:spPr>
          <a:xfrm>
            <a:off x="530578" y="195792"/>
            <a:ext cx="11130900" cy="8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3400" dirty="0"/>
              <a:t>How the Procurement Act benefits suppliers</a:t>
            </a:r>
            <a:endParaRPr sz="3400" dirty="0"/>
          </a:p>
        </p:txBody>
      </p:sp>
      <p:sp>
        <p:nvSpPr>
          <p:cNvPr id="281" name="Google Shape;281;p47"/>
          <p:cNvSpPr txBox="1"/>
          <p:nvPr/>
        </p:nvSpPr>
        <p:spPr>
          <a:xfrm>
            <a:off x="300425" y="1263850"/>
            <a:ext cx="11591100" cy="48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57BAB7"/>
              </a:buClr>
              <a:buSzPts val="1800"/>
              <a:buChar char="●"/>
            </a:pPr>
            <a:r>
              <a:rPr lang="en-GB" sz="1600" dirty="0">
                <a:solidFill>
                  <a:schemeClr val="dk1"/>
                </a:solidFill>
              </a:rPr>
              <a:t>A duty on contracting authorities to </a:t>
            </a:r>
            <a:r>
              <a:rPr lang="en-GB" sz="1600" b="1" dirty="0">
                <a:solidFill>
                  <a:schemeClr val="dk1"/>
                </a:solidFill>
              </a:rPr>
              <a:t>have regard </a:t>
            </a:r>
            <a:r>
              <a:rPr lang="en-GB" sz="1600" dirty="0">
                <a:solidFill>
                  <a:schemeClr val="dk1"/>
                </a:solidFill>
              </a:rPr>
              <a:t>to the fact that SMEs may face barriers to participation. In practice this could mean:</a:t>
            </a:r>
            <a:endParaRPr sz="1600" dirty="0">
              <a:solidFill>
                <a:schemeClr val="dk1"/>
              </a:solidFill>
            </a:endParaRPr>
          </a:p>
          <a:p>
            <a:pPr marL="914400" lvl="1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-GB" sz="1600" dirty="0">
                <a:solidFill>
                  <a:schemeClr val="dk1"/>
                </a:solidFill>
              </a:rPr>
              <a:t>considering the format of preliminary market engagement</a:t>
            </a:r>
            <a:endParaRPr sz="1600" dirty="0">
              <a:solidFill>
                <a:schemeClr val="dk1"/>
              </a:solidFill>
            </a:endParaRPr>
          </a:p>
          <a:p>
            <a:pPr marL="914400" lvl="1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-GB" sz="1600" dirty="0">
                <a:solidFill>
                  <a:schemeClr val="dk1"/>
                </a:solidFill>
              </a:rPr>
              <a:t>avoiding short timescales for bidders to submit requests or tenders </a:t>
            </a:r>
            <a:endParaRPr sz="1600" dirty="0">
              <a:solidFill>
                <a:schemeClr val="dk1"/>
              </a:solidFill>
            </a:endParaRPr>
          </a:p>
          <a:p>
            <a:pPr marL="914400" lvl="1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-GB" sz="1600" dirty="0">
                <a:solidFill>
                  <a:schemeClr val="dk1"/>
                </a:solidFill>
              </a:rPr>
              <a:t>providing good quality feedback to unsuccessful bidders</a:t>
            </a:r>
            <a:endParaRPr sz="1600" dirty="0">
              <a:solidFill>
                <a:schemeClr val="dk1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57BAB7"/>
              </a:buClr>
              <a:buSzPts val="1800"/>
              <a:buChar char="●"/>
            </a:pPr>
            <a:r>
              <a:rPr lang="en-GB" sz="1600" b="1" dirty="0">
                <a:solidFill>
                  <a:schemeClr val="dk1"/>
                </a:solidFill>
              </a:rPr>
              <a:t>Central Digital Platform </a:t>
            </a:r>
            <a:r>
              <a:rPr lang="en-GB" sz="1600" dirty="0">
                <a:solidFill>
                  <a:schemeClr val="dk1"/>
                </a:solidFill>
              </a:rPr>
              <a:t>(CDP) – all opportunities in one place</a:t>
            </a:r>
            <a:endParaRPr sz="1600" dirty="0">
              <a:solidFill>
                <a:schemeClr val="dk1"/>
              </a:solidFill>
            </a:endParaRPr>
          </a:p>
          <a:p>
            <a:pPr marL="914400" lvl="1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57BAB7"/>
              </a:buClr>
              <a:buSzPts val="1800"/>
              <a:buChar char="○"/>
            </a:pPr>
            <a:r>
              <a:rPr lang="en-GB" sz="1600" dirty="0">
                <a:solidFill>
                  <a:schemeClr val="dk1"/>
                </a:solidFill>
              </a:rPr>
              <a:t>storing and sharing ‘core supplier information’</a:t>
            </a:r>
            <a:endParaRPr sz="1600" dirty="0">
              <a:solidFill>
                <a:schemeClr val="dk1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57BAB7"/>
              </a:buClr>
              <a:buSzPts val="1800"/>
              <a:buChar char="●"/>
            </a:pPr>
            <a:r>
              <a:rPr lang="en-GB" sz="1600" b="1" dirty="0">
                <a:solidFill>
                  <a:schemeClr val="dk1"/>
                </a:solidFill>
              </a:rPr>
              <a:t>Greater transparency </a:t>
            </a:r>
            <a:r>
              <a:rPr lang="en-GB" sz="1600" dirty="0">
                <a:solidFill>
                  <a:schemeClr val="dk1"/>
                </a:solidFill>
              </a:rPr>
              <a:t>- e.g. Notices signposting preliminary market engagement and how suppliers can participate</a:t>
            </a:r>
            <a:endParaRPr sz="1600" dirty="0">
              <a:solidFill>
                <a:schemeClr val="dk1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57BAB7"/>
              </a:buClr>
              <a:buSzPts val="1800"/>
              <a:buChar char="●"/>
            </a:pPr>
            <a:r>
              <a:rPr lang="en-GB" sz="1600" dirty="0">
                <a:solidFill>
                  <a:schemeClr val="dk1"/>
                </a:solidFill>
              </a:rPr>
              <a:t>New </a:t>
            </a:r>
            <a:r>
              <a:rPr lang="en-GB" sz="1600" b="1" dirty="0">
                <a:solidFill>
                  <a:schemeClr val="dk1"/>
                </a:solidFill>
              </a:rPr>
              <a:t>“open” frameworks </a:t>
            </a:r>
            <a:r>
              <a:rPr lang="en-GB" sz="1600" dirty="0">
                <a:solidFill>
                  <a:schemeClr val="dk1"/>
                </a:solidFill>
              </a:rPr>
              <a:t>which will be re-opened for new suppliers to join at set points</a:t>
            </a:r>
            <a:endParaRPr sz="1600" dirty="0">
              <a:solidFill>
                <a:schemeClr val="dk1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57BAB7"/>
              </a:buClr>
              <a:buSzPts val="1800"/>
              <a:buChar char="●"/>
            </a:pPr>
            <a:r>
              <a:rPr lang="en-GB" sz="1600" b="1" dirty="0">
                <a:solidFill>
                  <a:schemeClr val="dk1"/>
                </a:solidFill>
              </a:rPr>
              <a:t>Fair payment – 30 day payment terms applying contractually throughout the supply chain</a:t>
            </a:r>
            <a:r>
              <a:rPr lang="en-GB" sz="1800" dirty="0">
                <a:solidFill>
                  <a:schemeClr val="dk1"/>
                </a:solidFill>
              </a:rPr>
              <a:t>.</a:t>
            </a:r>
            <a:endParaRPr sz="18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00"/>
              </a:spcAft>
              <a:buNone/>
            </a:pPr>
            <a:endParaRPr sz="1800" dirty="0">
              <a:solidFill>
                <a:schemeClr val="dk1"/>
              </a:solidFill>
            </a:endParaRPr>
          </a:p>
        </p:txBody>
      </p:sp>
      <p:sp>
        <p:nvSpPr>
          <p:cNvPr id="282" name="Google Shape;282;p47"/>
          <p:cNvSpPr txBox="1">
            <a:spLocks noGrp="1"/>
          </p:cNvSpPr>
          <p:nvPr>
            <p:ph type="ftr" idx="11"/>
          </p:nvPr>
        </p:nvSpPr>
        <p:spPr>
          <a:xfrm>
            <a:off x="530576" y="6517950"/>
            <a:ext cx="3224400" cy="1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 sz="1200"/>
              <a:t>Transforming Public Procurement Update</a:t>
            </a:r>
            <a:endParaRPr/>
          </a:p>
        </p:txBody>
      </p:sp>
      <p:sp>
        <p:nvSpPr>
          <p:cNvPr id="283" name="Google Shape;283;p47"/>
          <p:cNvSpPr txBox="1">
            <a:spLocks noGrp="1"/>
          </p:cNvSpPr>
          <p:nvPr>
            <p:ph type="sldNum" idx="12"/>
          </p:nvPr>
        </p:nvSpPr>
        <p:spPr>
          <a:xfrm>
            <a:off x="10862733" y="6517958"/>
            <a:ext cx="798600" cy="1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6ee78c8e89_0_102"/>
          <p:cNvSpPr txBox="1">
            <a:spLocks noGrp="1"/>
          </p:cNvSpPr>
          <p:nvPr>
            <p:ph type="title"/>
          </p:nvPr>
        </p:nvSpPr>
        <p:spPr>
          <a:xfrm>
            <a:off x="530578" y="195792"/>
            <a:ext cx="11130900" cy="8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en-GB" sz="2700"/>
              <a:t>Latest update 10 June: CDP stats</a:t>
            </a:r>
            <a:endParaRPr sz="2700"/>
          </a:p>
        </p:txBody>
      </p:sp>
      <p:sp>
        <p:nvSpPr>
          <p:cNvPr id="108" name="Google Shape;108;g36ee78c8e89_0_102"/>
          <p:cNvSpPr txBox="1">
            <a:spLocks noGrp="1"/>
          </p:cNvSpPr>
          <p:nvPr>
            <p:ph type="sldNum" idx="12"/>
          </p:nvPr>
        </p:nvSpPr>
        <p:spPr>
          <a:xfrm>
            <a:off x="10862733" y="6517958"/>
            <a:ext cx="798600" cy="1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6</a:t>
            </a:fld>
            <a:endParaRPr/>
          </a:p>
        </p:txBody>
      </p:sp>
      <p:pic>
        <p:nvPicPr>
          <p:cNvPr id="109" name="Google Shape;109;g36ee78c8e89_0_1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33600" y="1158192"/>
            <a:ext cx="7526531" cy="2888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g36ee78c8e89_0_10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33600" y="4198600"/>
            <a:ext cx="7526526" cy="17874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The</a:t>
            </a:r>
            <a:r>
              <a:rPr spc="-45" dirty="0"/>
              <a:t> </a:t>
            </a:r>
            <a:r>
              <a:rPr dirty="0"/>
              <a:t>Procurement</a:t>
            </a:r>
            <a:r>
              <a:rPr spc="-140" dirty="0"/>
              <a:t> </a:t>
            </a:r>
            <a:r>
              <a:rPr dirty="0"/>
              <a:t>Act</a:t>
            </a:r>
            <a:r>
              <a:rPr spc="-40" dirty="0"/>
              <a:t> </a:t>
            </a:r>
            <a:r>
              <a:rPr dirty="0"/>
              <a:t>2023:</a:t>
            </a:r>
            <a:r>
              <a:rPr spc="-40" dirty="0"/>
              <a:t> </a:t>
            </a:r>
            <a:r>
              <a:rPr dirty="0"/>
              <a:t>Observations,</a:t>
            </a:r>
            <a:r>
              <a:rPr spc="-40" dirty="0"/>
              <a:t> </a:t>
            </a:r>
            <a:r>
              <a:rPr dirty="0"/>
              <a:t>so</a:t>
            </a:r>
            <a:r>
              <a:rPr spc="-40" dirty="0"/>
              <a:t> </a:t>
            </a:r>
            <a:r>
              <a:rPr spc="-20" dirty="0"/>
              <a:t>far…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11452751" y="6521608"/>
            <a:ext cx="173990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425"/>
              </a:lnSpc>
            </a:pPr>
            <a:fld id="{81D60167-4931-47E6-BA6A-407CBD079E47}" type="slidenum">
              <a:rPr lang="en-GB" spc="-50" smtClean="0"/>
              <a:pPr marL="38100">
                <a:lnSpc>
                  <a:spcPts val="1425"/>
                </a:lnSpc>
              </a:pPr>
              <a:t>7</a:t>
            </a:fld>
            <a:endParaRPr spc="-50" dirty="0"/>
          </a:p>
        </p:txBody>
      </p:sp>
      <p:sp>
        <p:nvSpPr>
          <p:cNvPr id="3" name="object 3"/>
          <p:cNvSpPr txBox="1"/>
          <p:nvPr/>
        </p:nvSpPr>
        <p:spPr>
          <a:xfrm>
            <a:off x="393387" y="1482787"/>
            <a:ext cx="7747000" cy="3038652"/>
          </a:xfrm>
          <a:prstGeom prst="rect">
            <a:avLst/>
          </a:prstGeom>
        </p:spPr>
        <p:txBody>
          <a:bodyPr vert="horz" wrap="square" lIns="0" tIns="172085" rIns="0" bIns="0" rtlCol="0" anchor="t">
            <a:spAutoFit/>
          </a:bodyPr>
          <a:lstStyle/>
          <a:p>
            <a:pPr marL="339725" indent="-327025">
              <a:lnSpc>
                <a:spcPct val="100000"/>
              </a:lnSpc>
              <a:spcBef>
                <a:spcPts val="1355"/>
              </a:spcBef>
              <a:buClr>
                <a:srgbClr val="57BAB7"/>
              </a:buClr>
              <a:buChar char="•"/>
              <a:tabLst>
                <a:tab pos="339725" algn="l"/>
              </a:tabLst>
            </a:pPr>
            <a:r>
              <a:rPr sz="2200" dirty="0">
                <a:latin typeface="Arial"/>
                <a:cs typeface="Arial"/>
              </a:rPr>
              <a:t>Public</a:t>
            </a:r>
            <a:r>
              <a:rPr sz="2200" spc="2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sector</a:t>
            </a:r>
            <a:r>
              <a:rPr sz="2200" spc="30" dirty="0">
                <a:latin typeface="Arial"/>
                <a:cs typeface="Arial"/>
              </a:rPr>
              <a:t> </a:t>
            </a:r>
            <a:r>
              <a:rPr sz="2200" spc="-10" dirty="0">
                <a:latin typeface="Arial"/>
                <a:cs typeface="Arial"/>
              </a:rPr>
              <a:t>pipeline</a:t>
            </a:r>
            <a:endParaRPr sz="2200" dirty="0">
              <a:latin typeface="Arial"/>
              <a:cs typeface="Arial"/>
            </a:endParaRPr>
          </a:p>
          <a:p>
            <a:pPr marL="339725" indent="-327025">
              <a:lnSpc>
                <a:spcPct val="100000"/>
              </a:lnSpc>
              <a:spcBef>
                <a:spcPts val="1255"/>
              </a:spcBef>
              <a:buClr>
                <a:srgbClr val="57BAB7"/>
              </a:buClr>
              <a:buChar char="•"/>
              <a:tabLst>
                <a:tab pos="339725" algn="l"/>
              </a:tabLst>
            </a:pPr>
            <a:r>
              <a:rPr sz="2200" dirty="0">
                <a:latin typeface="Arial"/>
                <a:cs typeface="Arial"/>
              </a:rPr>
              <a:t>Increase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in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pre-tender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noticing,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identification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of</a:t>
            </a:r>
            <a:r>
              <a:rPr sz="2200" spc="-2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known</a:t>
            </a:r>
            <a:r>
              <a:rPr sz="2200" spc="-20" dirty="0">
                <a:latin typeface="Arial"/>
                <a:cs typeface="Arial"/>
              </a:rPr>
              <a:t> </a:t>
            </a:r>
            <a:r>
              <a:rPr sz="2200" spc="-10" dirty="0">
                <a:latin typeface="Arial"/>
                <a:cs typeface="Arial"/>
              </a:rPr>
              <a:t>risks</a:t>
            </a:r>
            <a:endParaRPr sz="2200" dirty="0">
              <a:latin typeface="Arial"/>
              <a:cs typeface="Arial"/>
            </a:endParaRPr>
          </a:p>
          <a:p>
            <a:pPr marL="339725" indent="-327025">
              <a:lnSpc>
                <a:spcPct val="100000"/>
              </a:lnSpc>
              <a:spcBef>
                <a:spcPts val="1260"/>
              </a:spcBef>
              <a:buClr>
                <a:srgbClr val="57BAB7"/>
              </a:buClr>
              <a:buChar char="•"/>
              <a:tabLst>
                <a:tab pos="339725" algn="l"/>
              </a:tabLst>
            </a:pPr>
            <a:r>
              <a:rPr sz="2200" dirty="0">
                <a:latin typeface="Arial"/>
                <a:cs typeface="Arial"/>
              </a:rPr>
              <a:t>Examples</a:t>
            </a:r>
            <a:r>
              <a:rPr sz="2200" spc="-1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of</a:t>
            </a:r>
            <a:r>
              <a:rPr sz="2200" spc="-1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use</a:t>
            </a:r>
            <a:r>
              <a:rPr sz="2200" spc="-1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of</a:t>
            </a:r>
            <a:r>
              <a:rPr sz="2200" spc="-1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new</a:t>
            </a:r>
            <a:r>
              <a:rPr sz="2200" spc="-1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flexible</a:t>
            </a:r>
            <a:r>
              <a:rPr sz="2200" spc="-10" dirty="0">
                <a:latin typeface="Arial"/>
                <a:cs typeface="Arial"/>
              </a:rPr>
              <a:t> procedure</a:t>
            </a:r>
            <a:endParaRPr sz="2200" dirty="0">
              <a:latin typeface="Arial"/>
              <a:cs typeface="Arial"/>
            </a:endParaRPr>
          </a:p>
          <a:p>
            <a:pPr marL="339725" indent="-327025">
              <a:spcBef>
                <a:spcPts val="1260"/>
              </a:spcBef>
              <a:buClr>
                <a:srgbClr val="57BAB7"/>
              </a:buClr>
              <a:buChar char="•"/>
              <a:tabLst>
                <a:tab pos="339725" algn="l"/>
              </a:tabLst>
            </a:pPr>
            <a:r>
              <a:rPr sz="2200" dirty="0">
                <a:latin typeface="Arial"/>
                <a:cs typeface="Arial"/>
              </a:rPr>
              <a:t>Use</a:t>
            </a:r>
            <a:r>
              <a:rPr sz="2200" spc="-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of</a:t>
            </a:r>
            <a:r>
              <a:rPr sz="2200" spc="-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data to</a:t>
            </a:r>
            <a:r>
              <a:rPr sz="2200" spc="-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identify opportunities</a:t>
            </a:r>
            <a:r>
              <a:rPr lang="en-GB" sz="2200" spc="-5" dirty="0"/>
              <a:t>  and </a:t>
            </a:r>
            <a:r>
              <a:rPr sz="2200" dirty="0">
                <a:latin typeface="Arial"/>
                <a:cs typeface="Arial"/>
              </a:rPr>
              <a:t>inform</a:t>
            </a:r>
            <a:r>
              <a:rPr sz="2200" spc="-5" dirty="0">
                <a:latin typeface="Arial"/>
                <a:cs typeface="Arial"/>
              </a:rPr>
              <a:t> </a:t>
            </a:r>
            <a:r>
              <a:rPr sz="2200" spc="-10" dirty="0">
                <a:latin typeface="Arial"/>
                <a:cs typeface="Arial"/>
              </a:rPr>
              <a:t>strategies</a:t>
            </a:r>
            <a:endParaRPr sz="2200" dirty="0">
              <a:latin typeface="Arial"/>
              <a:cs typeface="Arial"/>
            </a:endParaRPr>
          </a:p>
          <a:p>
            <a:pPr marL="339725" indent="-327025">
              <a:lnSpc>
                <a:spcPct val="100000"/>
              </a:lnSpc>
              <a:spcBef>
                <a:spcPts val="1255"/>
              </a:spcBef>
              <a:buClr>
                <a:srgbClr val="57BAB7"/>
              </a:buClr>
              <a:buChar char="•"/>
              <a:tabLst>
                <a:tab pos="339725" algn="l"/>
              </a:tabLst>
            </a:pPr>
            <a:r>
              <a:rPr sz="2200" dirty="0">
                <a:latin typeface="Arial"/>
                <a:cs typeface="Arial"/>
              </a:rPr>
              <a:t>Capability </a:t>
            </a:r>
            <a:r>
              <a:rPr sz="2200" spc="-10" dirty="0">
                <a:latin typeface="Arial"/>
                <a:cs typeface="Arial"/>
              </a:rPr>
              <a:t>focus</a:t>
            </a:r>
            <a:endParaRPr sz="2200" dirty="0">
              <a:latin typeface="Arial"/>
              <a:cs typeface="Arial"/>
            </a:endParaRPr>
          </a:p>
          <a:p>
            <a:pPr marL="339725" indent="-327025">
              <a:lnSpc>
                <a:spcPct val="100000"/>
              </a:lnSpc>
              <a:spcBef>
                <a:spcPts val="1260"/>
              </a:spcBef>
              <a:buClr>
                <a:srgbClr val="57BAB7"/>
              </a:buClr>
              <a:buChar char="•"/>
              <a:tabLst>
                <a:tab pos="339725" algn="l"/>
              </a:tabLst>
            </a:pPr>
            <a:r>
              <a:rPr sz="2200" dirty="0">
                <a:latin typeface="Arial"/>
                <a:cs typeface="Arial"/>
              </a:rPr>
              <a:t>Collaboration</a:t>
            </a:r>
            <a:r>
              <a:rPr sz="2200" spc="-2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and</a:t>
            </a:r>
            <a:r>
              <a:rPr sz="2200" spc="-2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Communities</a:t>
            </a:r>
            <a:r>
              <a:rPr sz="2200" spc="-2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of</a:t>
            </a:r>
            <a:r>
              <a:rPr sz="2200" spc="-15" dirty="0">
                <a:latin typeface="Arial"/>
                <a:cs typeface="Arial"/>
              </a:rPr>
              <a:t> </a:t>
            </a:r>
            <a:r>
              <a:rPr sz="2200" spc="-10" dirty="0">
                <a:latin typeface="Arial"/>
                <a:cs typeface="Arial"/>
              </a:rPr>
              <a:t>Practice*</a:t>
            </a:r>
            <a:endParaRPr sz="22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63525" y="5786625"/>
            <a:ext cx="2145665" cy="2444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400" i="1" dirty="0">
                <a:latin typeface="Arial"/>
                <a:cs typeface="Arial"/>
              </a:rPr>
              <a:t>*for</a:t>
            </a:r>
            <a:r>
              <a:rPr sz="1400" i="1" spc="10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contracting</a:t>
            </a:r>
            <a:r>
              <a:rPr sz="1400" i="1" spc="105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authorities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F8FF2-4B8E-C1F4-D603-B7FA5F194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National Procurement Policy Statement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1AA702-C815-EA36-0E5D-D94DBB6687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NPPS (Feb 25) sets out </a:t>
            </a:r>
            <a:r>
              <a:rPr lang="en-US" b="1" dirty="0"/>
              <a:t>strategic priorities </a:t>
            </a:r>
            <a:r>
              <a:rPr lang="en-US" dirty="0"/>
              <a:t>for public procurement and how contracting authorities can support their delivery</a:t>
            </a:r>
          </a:p>
          <a:p>
            <a:r>
              <a:rPr lang="en-US" dirty="0"/>
              <a:t>It stresses that increasing procurement spend with SMEs and VCSEs is a national priority to drive economic growth</a:t>
            </a:r>
          </a:p>
          <a:p>
            <a:r>
              <a:rPr lang="en-US" dirty="0"/>
              <a:t>From April 25 departments set their </a:t>
            </a:r>
            <a:r>
              <a:rPr lang="en-US" b="1" dirty="0"/>
              <a:t>own targets for direct spend </a:t>
            </a:r>
            <a:r>
              <a:rPr lang="en-US" dirty="0"/>
              <a:t>with SMEs and from April 26 with VCSEs too.  </a:t>
            </a:r>
          </a:p>
          <a:p>
            <a:r>
              <a:rPr lang="en-US" b="1" dirty="0"/>
              <a:t>SME Action Plans and targets live on departmental website now</a:t>
            </a:r>
            <a:r>
              <a:rPr lang="en-US" dirty="0"/>
              <a:t>.  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D0889D-4717-0961-3AEB-382DE65ACB5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71710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0177B3-22F4-3FE1-8868-A2E274820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 for you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02EC63-8FCF-C712-3FAA-2D9BBEC5A5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Understand what the change will bring for your business</a:t>
            </a:r>
          </a:p>
          <a:p>
            <a:r>
              <a:rPr lang="en-US" dirty="0"/>
              <a:t>Social value, innovation and customer service – all play to your strengths</a:t>
            </a:r>
          </a:p>
          <a:p>
            <a:r>
              <a:rPr lang="en-US" dirty="0"/>
              <a:t>Supply Chains – a chance to grow</a:t>
            </a:r>
          </a:p>
          <a:p>
            <a:r>
              <a:rPr lang="en-US" dirty="0"/>
              <a:t>The new Public Procurement Regime offers a fresh opportunity</a:t>
            </a:r>
          </a:p>
          <a:p>
            <a:r>
              <a:rPr lang="en-US" dirty="0"/>
              <a:t>Register on the CDP, attend Pre Market Engagement and Meet the Buyer events</a:t>
            </a:r>
          </a:p>
          <a:p>
            <a:r>
              <a:rPr lang="en-US" dirty="0"/>
              <a:t>I’m here to listen and help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C90CA3-F2BD-CB8A-8FC3-91B9A4D174F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35016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52"/>
          <p:cNvSpPr txBox="1">
            <a:spLocks noGrp="1"/>
          </p:cNvSpPr>
          <p:nvPr>
            <p:ph type="sldNum" idx="12"/>
          </p:nvPr>
        </p:nvSpPr>
        <p:spPr>
          <a:xfrm>
            <a:off x="10862733" y="6517958"/>
            <a:ext cx="798600" cy="1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10</a:t>
            </a:fld>
            <a:endParaRPr/>
          </a:p>
        </p:txBody>
      </p:sp>
      <p:pic>
        <p:nvPicPr>
          <p:cNvPr id="357" name="Google Shape;357;p52" title="Questions &amp; Answers Free Stock Photo - Public Domain Picture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34888" y="1509100"/>
            <a:ext cx="6522218" cy="419967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358" name="Google Shape;358;p52" descr="Inline images 1"/>
          <p:cNvPicPr preferRelativeResize="0"/>
          <p:nvPr/>
        </p:nvPicPr>
        <p:blipFill rotWithShape="1">
          <a:blip r:embed="rId4">
            <a:alphaModFix/>
          </a:blip>
          <a:srcRect l="1352" r="1352"/>
          <a:stretch/>
        </p:blipFill>
        <p:spPr>
          <a:xfrm>
            <a:off x="152400" y="152400"/>
            <a:ext cx="914400" cy="800100"/>
          </a:xfrm>
          <a:prstGeom prst="rect">
            <a:avLst/>
          </a:prstGeom>
          <a:noFill/>
          <a:ln>
            <a:noFill/>
          </a:ln>
        </p:spPr>
      </p:pic>
      <p:sp>
        <p:nvSpPr>
          <p:cNvPr id="359" name="Google Shape;359;p52"/>
          <p:cNvSpPr txBox="1">
            <a:spLocks noGrp="1"/>
          </p:cNvSpPr>
          <p:nvPr>
            <p:ph type="title"/>
          </p:nvPr>
        </p:nvSpPr>
        <p:spPr>
          <a:xfrm>
            <a:off x="1437375" y="47125"/>
            <a:ext cx="10602300" cy="10485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/>
              <a:t>Any Questions?</a:t>
            </a:r>
            <a:endParaRPr sz="2800"/>
          </a:p>
        </p:txBody>
      </p:sp>
      <p:sp>
        <p:nvSpPr>
          <p:cNvPr id="360" name="Google Shape;360;p52"/>
          <p:cNvSpPr txBox="1">
            <a:spLocks noGrp="1"/>
          </p:cNvSpPr>
          <p:nvPr>
            <p:ph type="ftr" idx="11"/>
          </p:nvPr>
        </p:nvSpPr>
        <p:spPr>
          <a:xfrm>
            <a:off x="530577" y="6517958"/>
            <a:ext cx="10192500" cy="1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/>
              <a:t>Transforming Public Procurement Update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CF - Main">
      <a:dk1>
        <a:srgbClr val="000000"/>
      </a:dk1>
      <a:lt1>
        <a:srgbClr val="FFFFFF"/>
      </a:lt1>
      <a:dk2>
        <a:srgbClr val="447ABE"/>
      </a:dk2>
      <a:lt2>
        <a:srgbClr val="D8DADD"/>
      </a:lt2>
      <a:accent1>
        <a:srgbClr val="447ABE"/>
      </a:accent1>
      <a:accent2>
        <a:srgbClr val="5AB7B2"/>
      </a:accent2>
      <a:accent3>
        <a:srgbClr val="873275"/>
      </a:accent3>
      <a:accent4>
        <a:srgbClr val="91993D"/>
      </a:accent4>
      <a:accent5>
        <a:srgbClr val="EDAA00"/>
      </a:accent5>
      <a:accent6>
        <a:srgbClr val="435464"/>
      </a:accent6>
      <a:hlink>
        <a:srgbClr val="5AB7B2"/>
      </a:hlink>
      <a:folHlink>
        <a:srgbClr val="87327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GCF - Main">
      <a:dk1>
        <a:srgbClr val="000000"/>
      </a:dk1>
      <a:lt1>
        <a:srgbClr val="FFFFFF"/>
      </a:lt1>
      <a:dk2>
        <a:srgbClr val="447ABE"/>
      </a:dk2>
      <a:lt2>
        <a:srgbClr val="D8DADD"/>
      </a:lt2>
      <a:accent1>
        <a:srgbClr val="447ABE"/>
      </a:accent1>
      <a:accent2>
        <a:srgbClr val="5AB7B2"/>
      </a:accent2>
      <a:accent3>
        <a:srgbClr val="873275"/>
      </a:accent3>
      <a:accent4>
        <a:srgbClr val="91993D"/>
      </a:accent4>
      <a:accent5>
        <a:srgbClr val="EDAA00"/>
      </a:accent5>
      <a:accent6>
        <a:srgbClr val="435464"/>
      </a:accent6>
      <a:hlink>
        <a:srgbClr val="5AB7B2"/>
      </a:hlink>
      <a:folHlink>
        <a:srgbClr val="87327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GCF - Main">
      <a:dk1>
        <a:srgbClr val="000000"/>
      </a:dk1>
      <a:lt1>
        <a:srgbClr val="FFFFFF"/>
      </a:lt1>
      <a:dk2>
        <a:srgbClr val="447ABE"/>
      </a:dk2>
      <a:lt2>
        <a:srgbClr val="D8DADD"/>
      </a:lt2>
      <a:accent1>
        <a:srgbClr val="447ABE"/>
      </a:accent1>
      <a:accent2>
        <a:srgbClr val="5AB7B2"/>
      </a:accent2>
      <a:accent3>
        <a:srgbClr val="873275"/>
      </a:accent3>
      <a:accent4>
        <a:srgbClr val="91993D"/>
      </a:accent4>
      <a:accent5>
        <a:srgbClr val="EDAA00"/>
      </a:accent5>
      <a:accent6>
        <a:srgbClr val="435464"/>
      </a:accent6>
      <a:hlink>
        <a:srgbClr val="5AB7B2"/>
      </a:hlink>
      <a:folHlink>
        <a:srgbClr val="87327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789A8BEB271434E952D55EEAB8E0B98" ma:contentTypeVersion="15" ma:contentTypeDescription="Create a new document." ma:contentTypeScope="" ma:versionID="afd29e49b393ebc7f793380446deb5d4">
  <xsd:schema xmlns:xsd="http://www.w3.org/2001/XMLSchema" xmlns:xs="http://www.w3.org/2001/XMLSchema" xmlns:p="http://schemas.microsoft.com/office/2006/metadata/properties" xmlns:ns2="fae98158-ffe9-4e20-9c16-e4d79d887bee" xmlns:ns3="0d4c8bcb-f07d-480e-a981-d3c1517b7d69" targetNamespace="http://schemas.microsoft.com/office/2006/metadata/properties" ma:root="true" ma:fieldsID="4cd49844b88e53b068ac3717a1942954" ns2:_="" ns3:_="">
    <xsd:import namespace="fae98158-ffe9-4e20-9c16-e4d79d887bee"/>
    <xsd:import namespace="0d4c8bcb-f07d-480e-a981-d3c1517b7d6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e98158-ffe9-4e20-9c16-e4d79d887be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0709dcd6-4ab8-4b18-968e-e0eb537f03d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4c8bcb-f07d-480e-a981-d3c1517b7d69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0113373e-4c9c-48dc-abdd-c41cb967f256}" ma:internalName="TaxCatchAll" ma:showField="CatchAllData" ma:web="0d4c8bcb-f07d-480e-a981-d3c1517b7d6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d4c8bcb-f07d-480e-a981-d3c1517b7d69" xsi:nil="true"/>
    <lcf76f155ced4ddcb4097134ff3c332f xmlns="fae98158-ffe9-4e20-9c16-e4d79d887bee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EFC45EA-84EA-44B7-B7A7-286C89A640B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ae98158-ffe9-4e20-9c16-e4d79d887bee"/>
    <ds:schemaRef ds:uri="0d4c8bcb-f07d-480e-a981-d3c1517b7d6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91D9AC6-1612-49A7-97B6-AC704E1C7D20}">
  <ds:schemaRefs>
    <ds:schemaRef ds:uri="http://schemas.microsoft.com/office/2006/metadata/properties"/>
    <ds:schemaRef ds:uri="http://schemas.microsoft.com/office/infopath/2007/PartnerControls"/>
    <ds:schemaRef ds:uri="0d4c8bcb-f07d-480e-a981-d3c1517b7d69"/>
    <ds:schemaRef ds:uri="fae98158-ffe9-4e20-9c16-e4d79d887bee"/>
  </ds:schemaRefs>
</ds:datastoreItem>
</file>

<file path=customXml/itemProps3.xml><?xml version="1.0" encoding="utf-8"?>
<ds:datastoreItem xmlns:ds="http://schemas.openxmlformats.org/officeDocument/2006/customXml" ds:itemID="{4B47E13F-B4A4-448B-92A7-E56E69ADAE9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455</Words>
  <Application>Microsoft Office PowerPoint</Application>
  <PresentationFormat>Widescreen</PresentationFormat>
  <Paragraphs>73</Paragraphs>
  <Slides>10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Office Theme</vt:lpstr>
      <vt:lpstr>Office Theme</vt:lpstr>
      <vt:lpstr>Office Theme</vt:lpstr>
      <vt:lpstr>Shirley Cooper OBE   Crown Representative Small Business   Procurement Act 2023 - update </vt:lpstr>
      <vt:lpstr>Shirley Cooper OBE - Agenda</vt:lpstr>
      <vt:lpstr>Barriers to Address </vt:lpstr>
      <vt:lpstr>Transforming Public Procurement - key aims </vt:lpstr>
      <vt:lpstr>How the Procurement Act benefits suppliers</vt:lpstr>
      <vt:lpstr>Latest update 10 June: CDP stats</vt:lpstr>
      <vt:lpstr>The Procurement Act 2023: Observations, so far…</vt:lpstr>
      <vt:lpstr>National Procurement Policy Statement</vt:lpstr>
      <vt:lpstr>Next steps for you</vt:lpstr>
      <vt:lpstr>Any 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Shirley Cooper OBE   Crown Representative Small Business   Procurement Act 2023 - update</dc:title>
  <dc:creator>shirley cooper</dc:creator>
  <cp:lastModifiedBy>Carol Daniels</cp:lastModifiedBy>
  <cp:revision>48</cp:revision>
  <cp:lastPrinted>2026-06-11T11:05:43Z</cp:lastPrinted>
  <dcterms:modified xsi:type="dcterms:W3CDTF">2026-07-14T07:39:53Z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0x010100C789A8BEB271434E952D55EEAB8E0B98</vt:lpwstr>
  </property>
</Properties>
</file>